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251" r:id="rId2"/>
    <p:sldId id="2257" r:id="rId3"/>
    <p:sldId id="2260" r:id="rId4"/>
    <p:sldId id="2233" r:id="rId5"/>
    <p:sldId id="2267" r:id="rId6"/>
    <p:sldId id="2308" r:id="rId7"/>
    <p:sldId id="2309" r:id="rId8"/>
    <p:sldId id="2319" r:id="rId9"/>
    <p:sldId id="296" r:id="rId10"/>
    <p:sldId id="2313" r:id="rId11"/>
  </p:sldIdLst>
  <p:sldSz cx="10693400" cy="6845300"/>
  <p:notesSz cx="10693400" cy="6845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2117C-1A93-D043-FDBA-BA89FCE06B4D}" v="41" dt="2025-04-21T12:21:41.797"/>
    <p1510:client id="{14F6688C-9DFF-453A-B198-FFAA9BBAA6B3}" v="2" dt="2025-04-21T10:23:31.525"/>
    <p1510:client id="{3E55DBEE-A3FF-42D8-9A7F-4596D5B57148}" v="1" dt="2025-04-21T10:09:33.0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25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акигожина Сауле Оралхановна" userId="dda5049a-6aad-472f-ab4d-92e21aafcb50" providerId="ADAL" clId="{3E55DBEE-A3FF-42D8-9A7F-4596D5B57148}"/>
    <pc:docChg chg="sldOrd">
      <pc:chgData name="Сакигожина Сауле Оралхановна" userId="dda5049a-6aad-472f-ab4d-92e21aafcb50" providerId="ADAL" clId="{3E55DBEE-A3FF-42D8-9A7F-4596D5B57148}" dt="2025-04-21T10:09:33.017" v="0" actId="20578"/>
      <pc:docMkLst>
        <pc:docMk/>
      </pc:docMkLst>
      <pc:sldChg chg="ord">
        <pc:chgData name="Сакигожина Сауле Оралхановна" userId="dda5049a-6aad-472f-ab4d-92e21aafcb50" providerId="ADAL" clId="{3E55DBEE-A3FF-42D8-9A7F-4596D5B57148}" dt="2025-04-21T10:09:33.017" v="0" actId="20578"/>
        <pc:sldMkLst>
          <pc:docMk/>
          <pc:sldMk cId="0" sldId="259"/>
        </pc:sldMkLst>
      </pc:sldChg>
    </pc:docChg>
  </pc:docChgLst>
  <pc:docChgLst>
    <pc:chgData name="Сағатова Ақнұр Сағатқызы" userId="a053c002-ecf6-4ed8-854c-3b6b54025727" providerId="ADAL" clId="{14F6688C-9DFF-453A-B198-FFAA9BBAA6B3}"/>
    <pc:docChg chg="modSld sldOrd">
      <pc:chgData name="Сағатова Ақнұр Сағатқызы" userId="a053c002-ecf6-4ed8-854c-3b6b54025727" providerId="ADAL" clId="{14F6688C-9DFF-453A-B198-FFAA9BBAA6B3}" dt="2025-04-21T10:23:31.525" v="2" actId="20577"/>
      <pc:docMkLst>
        <pc:docMk/>
      </pc:docMkLst>
      <pc:sldChg chg="ord">
        <pc:chgData name="Сағатова Ақнұр Сағатқызы" userId="a053c002-ecf6-4ed8-854c-3b6b54025727" providerId="ADAL" clId="{14F6688C-9DFF-453A-B198-FFAA9BBAA6B3}" dt="2025-04-18T04:25:31.745" v="0" actId="20578"/>
        <pc:sldMkLst>
          <pc:docMk/>
          <pc:sldMk cId="0" sldId="283"/>
        </pc:sldMkLst>
      </pc:sldChg>
      <pc:sldChg chg="modSp mod">
        <pc:chgData name="Сағатова Ақнұр Сағатқызы" userId="a053c002-ecf6-4ed8-854c-3b6b54025727" providerId="ADAL" clId="{14F6688C-9DFF-453A-B198-FFAA9BBAA6B3}" dt="2025-04-21T10:23:31.525" v="2" actId="20577"/>
        <pc:sldMkLst>
          <pc:docMk/>
          <pc:sldMk cId="4276501945" sldId="2313"/>
        </pc:sldMkLst>
        <pc:spChg chg="mod">
          <ac:chgData name="Сағатова Ақнұр Сағатқызы" userId="a053c002-ecf6-4ed8-854c-3b6b54025727" providerId="ADAL" clId="{14F6688C-9DFF-453A-B198-FFAA9BBAA6B3}" dt="2025-04-21T10:23:31.525" v="2" actId="20577"/>
          <ac:spMkLst>
            <pc:docMk/>
            <pc:sldMk cId="4276501945" sldId="2313"/>
            <ac:spMk id="3" creationId="{7286B10E-83F8-33AD-7B37-AE96D759AB09}"/>
          </ac:spMkLst>
        </pc:spChg>
      </pc:sldChg>
    </pc:docChg>
  </pc:docChgLst>
  <pc:docChgLst>
    <pc:chgData name="Зейнолдина Гульжан Токтаркановна" userId="S::zeinoldina@cpm.kz::d3b6f325-5f14-4cee-b838-8a364853e108" providerId="AD" clId="Web-{BFCDF05E-8E32-44E0-5A9D-599BE651CDA4}"/>
    <pc:docChg chg="modSld">
      <pc:chgData name="Зейнолдина Гульжан Токтаркановна" userId="S::zeinoldina@cpm.kz::d3b6f325-5f14-4cee-b838-8a364853e108" providerId="AD" clId="Web-{BFCDF05E-8E32-44E0-5A9D-599BE651CDA4}" dt="2025-01-14T09:53:34.265" v="7" actId="20577"/>
      <pc:docMkLst>
        <pc:docMk/>
      </pc:docMkLst>
      <pc:sldChg chg="modSp">
        <pc:chgData name="Зейнолдина Гульжан Токтаркановна" userId="S::zeinoldina@cpm.kz::d3b6f325-5f14-4cee-b838-8a364853e108" providerId="AD" clId="Web-{BFCDF05E-8E32-44E0-5A9D-599BE651CDA4}" dt="2025-01-14T09:53:34.265" v="7" actId="20577"/>
        <pc:sldMkLst>
          <pc:docMk/>
          <pc:sldMk cId="4276501945" sldId="2313"/>
        </pc:sldMkLst>
      </pc:sldChg>
    </pc:docChg>
  </pc:docChgLst>
  <pc:docChgLst>
    <pc:chgData name="Зейнолдина Гульжан Токтаркановна" userId="S::zeinoldina@cpm.kz::d3b6f325-5f14-4cee-b838-8a364853e108" providerId="AD" clId="Web-{0262117C-1A93-D043-FDBA-BA89FCE06B4D}"/>
    <pc:docChg chg="modSld">
      <pc:chgData name="Зейнолдина Гульжан Токтаркановна" userId="S::zeinoldina@cpm.kz::d3b6f325-5f14-4cee-b838-8a364853e108" providerId="AD" clId="Web-{0262117C-1A93-D043-FDBA-BA89FCE06B4D}" dt="2025-04-21T12:18:22.877" v="19" actId="20577"/>
      <pc:docMkLst>
        <pc:docMk/>
      </pc:docMkLst>
      <pc:sldChg chg="modSp">
        <pc:chgData name="Зейнолдина Гульжан Токтаркановна" userId="S::zeinoldina@cpm.kz::d3b6f325-5f14-4cee-b838-8a364853e108" providerId="AD" clId="Web-{0262117C-1A93-D043-FDBA-BA89FCE06B4D}" dt="2025-04-21T12:18:22.877" v="19" actId="20577"/>
        <pc:sldMkLst>
          <pc:docMk/>
          <pc:sldMk cId="1472647473" sldId="2260"/>
        </pc:sldMkLst>
        <pc:spChg chg="mod">
          <ac:chgData name="Зейнолдина Гульжан Токтаркановна" userId="S::zeinoldina@cpm.kz::d3b6f325-5f14-4cee-b838-8a364853e108" providerId="AD" clId="Web-{0262117C-1A93-D043-FDBA-BA89FCE06B4D}" dt="2025-04-21T12:18:22.877" v="19" actId="20577"/>
          <ac:spMkLst>
            <pc:docMk/>
            <pc:sldMk cId="1472647473" sldId="2260"/>
            <ac:spMk id="20" creationId="{2D412D2E-83B5-D98B-1168-1FB9E2C86FA8}"/>
          </ac:spMkLst>
        </pc:spChg>
      </pc:sldChg>
    </pc:docChg>
  </pc:docChgLst>
  <pc:docChgLst>
    <pc:chgData name="Сағатова Ақнұр Сағатқызы" userId="a053c002-ecf6-4ed8-854c-3b6b54025727" providerId="ADAL" clId="{0E0F4497-3D77-48BF-89FF-D674D59DC6B4}"/>
    <pc:docChg chg="modSld sldOrd">
      <pc:chgData name="Сағатова Ақнұр Сағатқызы" userId="a053c002-ecf6-4ed8-854c-3b6b54025727" providerId="ADAL" clId="{0E0F4497-3D77-48BF-89FF-D674D59DC6B4}" dt="2025-02-26T06:08:39.683" v="17" actId="20577"/>
      <pc:docMkLst>
        <pc:docMk/>
      </pc:docMkLst>
      <pc:sldChg chg="ord">
        <pc:chgData name="Сағатова Ақнұр Сағатқызы" userId="a053c002-ecf6-4ed8-854c-3b6b54025727" providerId="ADAL" clId="{0E0F4497-3D77-48BF-89FF-D674D59DC6B4}" dt="2025-02-26T06:02:48.461" v="1"/>
        <pc:sldMkLst>
          <pc:docMk/>
          <pc:sldMk cId="921791975" sldId="302"/>
        </pc:sldMkLst>
      </pc:sldChg>
      <pc:sldChg chg="modSp mod">
        <pc:chgData name="Сағатова Ақнұр Сағатқызы" userId="a053c002-ecf6-4ed8-854c-3b6b54025727" providerId="ADAL" clId="{0E0F4497-3D77-48BF-89FF-D674D59DC6B4}" dt="2025-02-26T06:08:39.683" v="17" actId="20577"/>
        <pc:sldMkLst>
          <pc:docMk/>
          <pc:sldMk cId="4276501945" sldId="2313"/>
        </pc:sldMkLst>
        <pc:spChg chg="mod">
          <ac:chgData name="Сағатова Ақнұр Сағатқызы" userId="a053c002-ecf6-4ed8-854c-3b6b54025727" providerId="ADAL" clId="{0E0F4497-3D77-48BF-89FF-D674D59DC6B4}" dt="2025-02-26T06:08:39.683" v="17" actId="20577"/>
          <ac:spMkLst>
            <pc:docMk/>
            <pc:sldMk cId="4276501945" sldId="2313"/>
            <ac:spMk id="4" creationId="{858B8D20-79A5-65BE-F2EF-661F633D5C25}"/>
          </ac:spMkLst>
        </pc:spChg>
      </pc:sldChg>
    </pc:docChg>
  </pc:docChgLst>
  <pc:docChgLst>
    <pc:chgData name="Зейнолдина Гульжан Токтаркановна" userId="S::zeinoldina@cpm.kz::d3b6f325-5f14-4cee-b838-8a364853e108" providerId="AD" clId="Web-{B3F2A1FC-C67A-92BA-B184-78E591B28D27}"/>
    <pc:docChg chg="addSld modSld">
      <pc:chgData name="Зейнолдина Гульжан Токтаркановна" userId="S::zeinoldina@cpm.kz::d3b6f325-5f14-4cee-b838-8a364853e108" providerId="AD" clId="Web-{B3F2A1FC-C67A-92BA-B184-78E591B28D27}" dt="2025-01-14T09:43:00.467" v="232" actId="14100"/>
      <pc:docMkLst>
        <pc:docMk/>
      </pc:docMkLst>
      <pc:sldChg chg="modSp">
        <pc:chgData name="Зейнолдина Гульжан Токтаркановна" userId="S::zeinoldina@cpm.kz::d3b6f325-5f14-4cee-b838-8a364853e108" providerId="AD" clId="Web-{B3F2A1FC-C67A-92BA-B184-78E591B28D27}" dt="2025-01-14T06:53:07.928" v="22" actId="20577"/>
        <pc:sldMkLst>
          <pc:docMk/>
          <pc:sldMk cId="1443255162" sldId="2267"/>
        </pc:sldMkLst>
      </pc:sldChg>
      <pc:sldChg chg="modSp">
        <pc:chgData name="Зейнолдина Гульжан Токтаркановна" userId="S::zeinoldina@cpm.kz::d3b6f325-5f14-4cee-b838-8a364853e108" providerId="AD" clId="Web-{B3F2A1FC-C67A-92BA-B184-78E591B28D27}" dt="2025-01-14T06:41:17.350" v="18" actId="20577"/>
        <pc:sldMkLst>
          <pc:docMk/>
          <pc:sldMk cId="4276501945" sldId="2313"/>
        </pc:sldMkLst>
      </pc:sldChg>
      <pc:sldChg chg="addSp delSp modSp add replId">
        <pc:chgData name="Зейнолдина Гульжан Токтаркановна" userId="S::zeinoldina@cpm.kz::d3b6f325-5f14-4cee-b838-8a364853e108" providerId="AD" clId="Web-{B3F2A1FC-C67A-92BA-B184-78E591B28D27}" dt="2025-01-14T09:43:00.467" v="232" actId="14100"/>
        <pc:sldMkLst>
          <pc:docMk/>
          <pc:sldMk cId="3639076919" sldId="2318"/>
        </pc:sldMkLst>
      </pc:sldChg>
    </pc:docChg>
  </pc:docChgLst>
  <pc:docChgLst>
    <pc:chgData name="Зейнолдина Гульжан Токтаркановна" userId="S::zeinoldina@cpm.kz::d3b6f325-5f14-4cee-b838-8a364853e108" providerId="AD" clId="Web-{B445C000-C5F6-C754-2228-290C46046EAE}"/>
    <pc:docChg chg="modSld">
      <pc:chgData name="Зейнолдина Гульжан Токтаркановна" userId="S::zeinoldina@cpm.kz::d3b6f325-5f14-4cee-b838-8a364853e108" providerId="AD" clId="Web-{B445C000-C5F6-C754-2228-290C46046EAE}" dt="2025-01-14T10:06:51.771" v="74" actId="20577"/>
      <pc:docMkLst>
        <pc:docMk/>
      </pc:docMkLst>
      <pc:sldChg chg="modSp">
        <pc:chgData name="Зейнолдина Гульжан Токтаркановна" userId="S::zeinoldina@cpm.kz::d3b6f325-5f14-4cee-b838-8a364853e108" providerId="AD" clId="Web-{B445C000-C5F6-C754-2228-290C46046EAE}" dt="2025-01-14T10:04:27.344" v="68" actId="14100"/>
        <pc:sldMkLst>
          <pc:docMk/>
          <pc:sldMk cId="1443255162" sldId="2267"/>
        </pc:sldMkLst>
      </pc:sldChg>
      <pc:sldChg chg="modSp">
        <pc:chgData name="Зейнолдина Гульжан Токтаркановна" userId="S::zeinoldina@cpm.kz::d3b6f325-5f14-4cee-b838-8a364853e108" providerId="AD" clId="Web-{B445C000-C5F6-C754-2228-290C46046EAE}" dt="2025-01-14T10:05:13.095" v="71" actId="20577"/>
        <pc:sldMkLst>
          <pc:docMk/>
          <pc:sldMk cId="1583389428" sldId="2308"/>
        </pc:sldMkLst>
      </pc:sldChg>
      <pc:sldChg chg="modSp">
        <pc:chgData name="Зейнолдина Гульжан Токтаркановна" userId="S::zeinoldina@cpm.kz::d3b6f325-5f14-4cee-b838-8a364853e108" providerId="AD" clId="Web-{B445C000-C5F6-C754-2228-290C46046EAE}" dt="2025-01-14T10:06:51.771" v="74" actId="20577"/>
        <pc:sldMkLst>
          <pc:docMk/>
          <pc:sldMk cId="3639076919" sldId="2318"/>
        </pc:sldMkLst>
      </pc:sldChg>
    </pc:docChg>
  </pc:docChgLst>
  <pc:docChgLst>
    <pc:chgData name="Кульжанова Салтанат Мукатаевна" userId="66838040-63fd-4882-868a-986e68f795b8" providerId="ADAL" clId="{FC48738B-B295-45C4-A7BA-95FF1E3EA67D}"/>
    <pc:docChg chg="modSld sldOrd">
      <pc:chgData name="Кульжанова Салтанат Мукатаевна" userId="66838040-63fd-4882-868a-986e68f795b8" providerId="ADAL" clId="{FC48738B-B295-45C4-A7BA-95FF1E3EA67D}" dt="2025-02-27T09:04:56.347" v="1"/>
      <pc:docMkLst>
        <pc:docMk/>
      </pc:docMkLst>
      <pc:sldChg chg="ord">
        <pc:chgData name="Кульжанова Салтанат Мукатаевна" userId="66838040-63fd-4882-868a-986e68f795b8" providerId="ADAL" clId="{FC48738B-B295-45C4-A7BA-95FF1E3EA67D}" dt="2025-02-27T09:04:56.347" v="1"/>
        <pc:sldMkLst>
          <pc:docMk/>
          <pc:sldMk cId="961783765" sldId="2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FAE-615B-4675-ABDB-CEFC92020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855663"/>
            <a:ext cx="3606800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294063"/>
            <a:ext cx="8553450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46339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6502400"/>
            <a:ext cx="46323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6A6A1-8E48-4C17-8B35-495F67E61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3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7041C-7461-692B-443B-24B510DD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C7F5BAE-56C7-A19D-2AAC-D4C2B3D8D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12E32CF-0B97-AF1E-2A99-ECAA739B8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A413BA-504A-2CD8-B522-91F9A8C52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6A6A1-8E48-4C17-8B35-495F67E61C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6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249204"/>
            <a:ext cx="10692130" cy="2590800"/>
          </a:xfrm>
          <a:custGeom>
            <a:avLst/>
            <a:gdLst/>
            <a:ahLst/>
            <a:cxnLst/>
            <a:rect l="l" t="t" r="r" b="b"/>
            <a:pathLst>
              <a:path w="10692130" h="2590800">
                <a:moveTo>
                  <a:pt x="467510" y="1820366"/>
                </a:moveTo>
                <a:lnTo>
                  <a:pt x="420577" y="1820663"/>
                </a:lnTo>
                <a:lnTo>
                  <a:pt x="373581" y="1821705"/>
                </a:lnTo>
                <a:lnTo>
                  <a:pt x="326530" y="1823502"/>
                </a:lnTo>
                <a:lnTo>
                  <a:pt x="279428" y="1826061"/>
                </a:lnTo>
                <a:lnTo>
                  <a:pt x="232284" y="1829392"/>
                </a:lnTo>
                <a:lnTo>
                  <a:pt x="185104" y="1833503"/>
                </a:lnTo>
                <a:lnTo>
                  <a:pt x="137613" y="1838437"/>
                </a:lnTo>
                <a:lnTo>
                  <a:pt x="90660" y="1844100"/>
                </a:lnTo>
                <a:lnTo>
                  <a:pt x="43411" y="1850603"/>
                </a:lnTo>
                <a:lnTo>
                  <a:pt x="0" y="1857324"/>
                </a:lnTo>
                <a:lnTo>
                  <a:pt x="0" y="2549653"/>
                </a:lnTo>
                <a:lnTo>
                  <a:pt x="139639" y="2590800"/>
                </a:lnTo>
                <a:lnTo>
                  <a:pt x="2622410" y="2590800"/>
                </a:lnTo>
                <a:lnTo>
                  <a:pt x="2588380" y="2565242"/>
                </a:lnTo>
                <a:lnTo>
                  <a:pt x="2552996" y="2539271"/>
                </a:lnTo>
                <a:lnTo>
                  <a:pt x="2517219" y="2513615"/>
                </a:lnTo>
                <a:lnTo>
                  <a:pt x="2481056" y="2488280"/>
                </a:lnTo>
                <a:lnTo>
                  <a:pt x="2444514" y="2463277"/>
                </a:lnTo>
                <a:lnTo>
                  <a:pt x="2407598" y="2438614"/>
                </a:lnTo>
                <a:lnTo>
                  <a:pt x="2370317" y="2414299"/>
                </a:lnTo>
                <a:lnTo>
                  <a:pt x="2332675" y="2390341"/>
                </a:lnTo>
                <a:lnTo>
                  <a:pt x="2294681" y="2366748"/>
                </a:lnTo>
                <a:lnTo>
                  <a:pt x="2256340" y="2343530"/>
                </a:lnTo>
                <a:lnTo>
                  <a:pt x="2217660" y="2320695"/>
                </a:lnTo>
                <a:lnTo>
                  <a:pt x="2178646" y="2298251"/>
                </a:lnTo>
                <a:lnTo>
                  <a:pt x="2139305" y="2276207"/>
                </a:lnTo>
                <a:lnTo>
                  <a:pt x="2099645" y="2254572"/>
                </a:lnTo>
                <a:lnTo>
                  <a:pt x="2059671" y="2233355"/>
                </a:lnTo>
                <a:lnTo>
                  <a:pt x="2019390" y="2212564"/>
                </a:lnTo>
                <a:lnTo>
                  <a:pt x="1978809" y="2192207"/>
                </a:lnTo>
                <a:lnTo>
                  <a:pt x="1937934" y="2172293"/>
                </a:lnTo>
                <a:lnTo>
                  <a:pt x="1896772" y="2152832"/>
                </a:lnTo>
                <a:lnTo>
                  <a:pt x="1855330" y="2133831"/>
                </a:lnTo>
                <a:lnTo>
                  <a:pt x="1813613" y="2115299"/>
                </a:lnTo>
                <a:lnTo>
                  <a:pt x="1771630" y="2097246"/>
                </a:lnTo>
                <a:lnTo>
                  <a:pt x="1729386" y="2079678"/>
                </a:lnTo>
                <a:lnTo>
                  <a:pt x="1686888" y="2062606"/>
                </a:lnTo>
                <a:lnTo>
                  <a:pt x="1644142" y="2046038"/>
                </a:lnTo>
                <a:lnTo>
                  <a:pt x="1601155" y="2029982"/>
                </a:lnTo>
                <a:lnTo>
                  <a:pt x="1557934" y="2014447"/>
                </a:lnTo>
                <a:lnTo>
                  <a:pt x="1514486" y="1999442"/>
                </a:lnTo>
                <a:lnTo>
                  <a:pt x="1470816" y="1984974"/>
                </a:lnTo>
                <a:lnTo>
                  <a:pt x="1426932" y="1971054"/>
                </a:lnTo>
                <a:lnTo>
                  <a:pt x="1382840" y="1957690"/>
                </a:lnTo>
                <a:lnTo>
                  <a:pt x="1338547" y="1944890"/>
                </a:lnTo>
                <a:lnTo>
                  <a:pt x="1294059" y="1932662"/>
                </a:lnTo>
                <a:lnTo>
                  <a:pt x="1249383" y="1921016"/>
                </a:lnTo>
                <a:lnTo>
                  <a:pt x="1204526" y="1909960"/>
                </a:lnTo>
                <a:lnTo>
                  <a:pt x="1159493" y="1899503"/>
                </a:lnTo>
                <a:lnTo>
                  <a:pt x="1114293" y="1889653"/>
                </a:lnTo>
                <a:lnTo>
                  <a:pt x="1068930" y="1880420"/>
                </a:lnTo>
                <a:lnTo>
                  <a:pt x="1023413" y="1871810"/>
                </a:lnTo>
                <a:lnTo>
                  <a:pt x="977747" y="1863835"/>
                </a:lnTo>
                <a:lnTo>
                  <a:pt x="931939" y="1856501"/>
                </a:lnTo>
                <a:lnTo>
                  <a:pt x="885996" y="1849817"/>
                </a:lnTo>
                <a:lnTo>
                  <a:pt x="839924" y="1843793"/>
                </a:lnTo>
                <a:lnTo>
                  <a:pt x="793731" y="1838437"/>
                </a:lnTo>
                <a:lnTo>
                  <a:pt x="747421" y="1833757"/>
                </a:lnTo>
                <a:lnTo>
                  <a:pt x="701003" y="1829762"/>
                </a:lnTo>
                <a:lnTo>
                  <a:pt x="654483" y="1826461"/>
                </a:lnTo>
                <a:lnTo>
                  <a:pt x="607866" y="1823862"/>
                </a:lnTo>
                <a:lnTo>
                  <a:pt x="561161" y="1821974"/>
                </a:lnTo>
                <a:lnTo>
                  <a:pt x="514373" y="1820806"/>
                </a:lnTo>
                <a:lnTo>
                  <a:pt x="467510" y="1820366"/>
                </a:lnTo>
                <a:close/>
              </a:path>
              <a:path w="10692130" h="2590800">
                <a:moveTo>
                  <a:pt x="6646728" y="50800"/>
                </a:moveTo>
                <a:lnTo>
                  <a:pt x="5570651" y="50800"/>
                </a:lnTo>
                <a:lnTo>
                  <a:pt x="5145065" y="165100"/>
                </a:lnTo>
                <a:lnTo>
                  <a:pt x="5099043" y="190500"/>
                </a:lnTo>
                <a:lnTo>
                  <a:pt x="5007903" y="215900"/>
                </a:lnTo>
                <a:lnTo>
                  <a:pt x="4918045" y="266700"/>
                </a:lnTo>
                <a:lnTo>
                  <a:pt x="4873628" y="279400"/>
                </a:lnTo>
                <a:lnTo>
                  <a:pt x="4785873" y="330200"/>
                </a:lnTo>
                <a:lnTo>
                  <a:pt x="4742560" y="342900"/>
                </a:lnTo>
                <a:lnTo>
                  <a:pt x="4615021" y="419100"/>
                </a:lnTo>
                <a:lnTo>
                  <a:pt x="4491333" y="495300"/>
                </a:lnTo>
                <a:lnTo>
                  <a:pt x="4451015" y="533400"/>
                </a:lnTo>
                <a:lnTo>
                  <a:pt x="4411172" y="558800"/>
                </a:lnTo>
                <a:lnTo>
                  <a:pt x="4332961" y="609600"/>
                </a:lnTo>
                <a:lnTo>
                  <a:pt x="4294617" y="647700"/>
                </a:lnTo>
                <a:lnTo>
                  <a:pt x="4256795" y="673100"/>
                </a:lnTo>
                <a:lnTo>
                  <a:pt x="4219509" y="711200"/>
                </a:lnTo>
                <a:lnTo>
                  <a:pt x="4182769" y="749300"/>
                </a:lnTo>
                <a:lnTo>
                  <a:pt x="4146588" y="774700"/>
                </a:lnTo>
                <a:lnTo>
                  <a:pt x="4110978" y="812800"/>
                </a:lnTo>
                <a:lnTo>
                  <a:pt x="4075951" y="850900"/>
                </a:lnTo>
                <a:lnTo>
                  <a:pt x="4041518" y="889000"/>
                </a:lnTo>
                <a:lnTo>
                  <a:pt x="4007692" y="914400"/>
                </a:lnTo>
                <a:lnTo>
                  <a:pt x="3974484" y="952500"/>
                </a:lnTo>
                <a:lnTo>
                  <a:pt x="3941906" y="990600"/>
                </a:lnTo>
                <a:lnTo>
                  <a:pt x="3909971" y="1028700"/>
                </a:lnTo>
                <a:lnTo>
                  <a:pt x="3878689" y="1066800"/>
                </a:lnTo>
                <a:lnTo>
                  <a:pt x="3848074" y="1117600"/>
                </a:lnTo>
                <a:lnTo>
                  <a:pt x="3818136" y="1155700"/>
                </a:lnTo>
                <a:lnTo>
                  <a:pt x="3817133" y="1155700"/>
                </a:lnTo>
                <a:lnTo>
                  <a:pt x="3785744" y="1193800"/>
                </a:lnTo>
                <a:lnTo>
                  <a:pt x="3755198" y="1244600"/>
                </a:lnTo>
                <a:lnTo>
                  <a:pt x="3725514" y="1295400"/>
                </a:lnTo>
                <a:lnTo>
                  <a:pt x="3696712" y="1333500"/>
                </a:lnTo>
                <a:lnTo>
                  <a:pt x="3669313" y="1384300"/>
                </a:lnTo>
                <a:lnTo>
                  <a:pt x="3642989" y="1435100"/>
                </a:lnTo>
                <a:lnTo>
                  <a:pt x="3617740" y="1473200"/>
                </a:lnTo>
                <a:lnTo>
                  <a:pt x="3593565" y="1524000"/>
                </a:lnTo>
                <a:lnTo>
                  <a:pt x="3570461" y="1574800"/>
                </a:lnTo>
                <a:lnTo>
                  <a:pt x="3548430" y="1625600"/>
                </a:lnTo>
                <a:lnTo>
                  <a:pt x="3527468" y="1663700"/>
                </a:lnTo>
                <a:lnTo>
                  <a:pt x="3507577" y="1714500"/>
                </a:lnTo>
                <a:lnTo>
                  <a:pt x="3488754" y="1765300"/>
                </a:lnTo>
                <a:lnTo>
                  <a:pt x="3470998" y="1816100"/>
                </a:lnTo>
                <a:lnTo>
                  <a:pt x="3454309" y="1866900"/>
                </a:lnTo>
                <a:lnTo>
                  <a:pt x="3438686" y="1905000"/>
                </a:lnTo>
                <a:lnTo>
                  <a:pt x="3420330" y="1955800"/>
                </a:lnTo>
                <a:lnTo>
                  <a:pt x="3402878" y="2006600"/>
                </a:lnTo>
                <a:lnTo>
                  <a:pt x="3386319" y="2057400"/>
                </a:lnTo>
                <a:lnTo>
                  <a:pt x="3370645" y="2108200"/>
                </a:lnTo>
                <a:lnTo>
                  <a:pt x="3355844" y="2159000"/>
                </a:lnTo>
                <a:lnTo>
                  <a:pt x="3341907" y="2209800"/>
                </a:lnTo>
                <a:lnTo>
                  <a:pt x="3328823" y="2247900"/>
                </a:lnTo>
                <a:lnTo>
                  <a:pt x="3316583" y="2298700"/>
                </a:lnTo>
                <a:lnTo>
                  <a:pt x="3305176" y="2349500"/>
                </a:lnTo>
                <a:lnTo>
                  <a:pt x="3294593" y="2400300"/>
                </a:lnTo>
                <a:lnTo>
                  <a:pt x="3284823" y="2451100"/>
                </a:lnTo>
                <a:lnTo>
                  <a:pt x="3275857" y="2501900"/>
                </a:lnTo>
                <a:lnTo>
                  <a:pt x="3267683" y="2540000"/>
                </a:lnTo>
                <a:lnTo>
                  <a:pt x="3260294" y="2590800"/>
                </a:lnTo>
                <a:lnTo>
                  <a:pt x="4228341" y="2590800"/>
                </a:lnTo>
                <a:lnTo>
                  <a:pt x="4234647" y="2565400"/>
                </a:lnTo>
                <a:lnTo>
                  <a:pt x="4243698" y="2514600"/>
                </a:lnTo>
                <a:lnTo>
                  <a:pt x="4253604" y="2476500"/>
                </a:lnTo>
                <a:lnTo>
                  <a:pt x="4264369" y="2438400"/>
                </a:lnTo>
                <a:lnTo>
                  <a:pt x="4275999" y="2387600"/>
                </a:lnTo>
                <a:lnTo>
                  <a:pt x="4288499" y="2349500"/>
                </a:lnTo>
                <a:lnTo>
                  <a:pt x="4301875" y="2311400"/>
                </a:lnTo>
                <a:lnTo>
                  <a:pt x="4316132" y="2260600"/>
                </a:lnTo>
                <a:lnTo>
                  <a:pt x="4331275" y="2222500"/>
                </a:lnTo>
                <a:lnTo>
                  <a:pt x="4347310" y="2184400"/>
                </a:lnTo>
                <a:lnTo>
                  <a:pt x="4364242" y="2146300"/>
                </a:lnTo>
                <a:lnTo>
                  <a:pt x="4382076" y="2108200"/>
                </a:lnTo>
                <a:lnTo>
                  <a:pt x="4400818" y="2057400"/>
                </a:lnTo>
                <a:lnTo>
                  <a:pt x="4420473" y="2019300"/>
                </a:lnTo>
                <a:lnTo>
                  <a:pt x="4441046" y="1981200"/>
                </a:lnTo>
                <a:lnTo>
                  <a:pt x="4466580" y="1943100"/>
                </a:lnTo>
                <a:lnTo>
                  <a:pt x="4493039" y="1905000"/>
                </a:lnTo>
                <a:lnTo>
                  <a:pt x="4520416" y="1866900"/>
                </a:lnTo>
                <a:lnTo>
                  <a:pt x="4548702" y="1816100"/>
                </a:lnTo>
                <a:lnTo>
                  <a:pt x="4577891" y="1778000"/>
                </a:lnTo>
                <a:lnTo>
                  <a:pt x="4607975" y="1739900"/>
                </a:lnTo>
                <a:lnTo>
                  <a:pt x="4638945" y="1701800"/>
                </a:lnTo>
                <a:lnTo>
                  <a:pt x="4670793" y="1651000"/>
                </a:lnTo>
                <a:lnTo>
                  <a:pt x="4703513" y="1612900"/>
                </a:lnTo>
                <a:lnTo>
                  <a:pt x="4737096" y="1574800"/>
                </a:lnTo>
                <a:lnTo>
                  <a:pt x="4771534" y="1536700"/>
                </a:lnTo>
                <a:lnTo>
                  <a:pt x="4806820" y="1498600"/>
                </a:lnTo>
                <a:lnTo>
                  <a:pt x="4842946" y="1460500"/>
                </a:lnTo>
                <a:lnTo>
                  <a:pt x="4879904" y="1435100"/>
                </a:lnTo>
                <a:lnTo>
                  <a:pt x="4917686" y="1397000"/>
                </a:lnTo>
                <a:lnTo>
                  <a:pt x="4956285" y="1358900"/>
                </a:lnTo>
                <a:lnTo>
                  <a:pt x="4995692" y="1333500"/>
                </a:lnTo>
                <a:lnTo>
                  <a:pt x="5035901" y="1295400"/>
                </a:lnTo>
                <a:lnTo>
                  <a:pt x="5076902" y="1270000"/>
                </a:lnTo>
                <a:lnTo>
                  <a:pt x="5118689" y="1244600"/>
                </a:lnTo>
                <a:lnTo>
                  <a:pt x="5161253" y="1219200"/>
                </a:lnTo>
                <a:lnTo>
                  <a:pt x="5204587" y="1193800"/>
                </a:lnTo>
                <a:lnTo>
                  <a:pt x="5248683" y="1181100"/>
                </a:lnTo>
                <a:lnTo>
                  <a:pt x="5293533" y="1155700"/>
                </a:lnTo>
                <a:lnTo>
                  <a:pt x="5337083" y="1130300"/>
                </a:lnTo>
                <a:lnTo>
                  <a:pt x="5381160" y="1117600"/>
                </a:lnTo>
                <a:lnTo>
                  <a:pt x="5425735" y="1092200"/>
                </a:lnTo>
                <a:lnTo>
                  <a:pt x="5796967" y="990600"/>
                </a:lnTo>
                <a:lnTo>
                  <a:pt x="5844784" y="990600"/>
                </a:lnTo>
                <a:lnTo>
                  <a:pt x="5892821" y="977900"/>
                </a:lnTo>
                <a:lnTo>
                  <a:pt x="5941052" y="977900"/>
                </a:lnTo>
                <a:lnTo>
                  <a:pt x="5989449" y="965200"/>
                </a:lnTo>
                <a:lnTo>
                  <a:pt x="8247528" y="965200"/>
                </a:lnTo>
                <a:lnTo>
                  <a:pt x="8214051" y="927100"/>
                </a:lnTo>
                <a:lnTo>
                  <a:pt x="8179849" y="889000"/>
                </a:lnTo>
                <a:lnTo>
                  <a:pt x="8144933" y="850900"/>
                </a:lnTo>
                <a:lnTo>
                  <a:pt x="8109314" y="825500"/>
                </a:lnTo>
                <a:lnTo>
                  <a:pt x="8073002" y="787400"/>
                </a:lnTo>
                <a:lnTo>
                  <a:pt x="8036009" y="749300"/>
                </a:lnTo>
                <a:lnTo>
                  <a:pt x="7998345" y="711200"/>
                </a:lnTo>
                <a:lnTo>
                  <a:pt x="7960020" y="685800"/>
                </a:lnTo>
                <a:lnTo>
                  <a:pt x="7921047" y="647700"/>
                </a:lnTo>
                <a:lnTo>
                  <a:pt x="7881435" y="622300"/>
                </a:lnTo>
                <a:lnTo>
                  <a:pt x="7841196" y="584200"/>
                </a:lnTo>
                <a:lnTo>
                  <a:pt x="7800340" y="558800"/>
                </a:lnTo>
                <a:lnTo>
                  <a:pt x="7758878" y="520700"/>
                </a:lnTo>
                <a:lnTo>
                  <a:pt x="7674179" y="469900"/>
                </a:lnTo>
                <a:lnTo>
                  <a:pt x="7587187" y="419100"/>
                </a:lnTo>
                <a:lnTo>
                  <a:pt x="7497987" y="368300"/>
                </a:lnTo>
                <a:lnTo>
                  <a:pt x="7314458" y="266700"/>
                </a:lnTo>
                <a:lnTo>
                  <a:pt x="7267949" y="254000"/>
                </a:lnTo>
                <a:lnTo>
                  <a:pt x="7174259" y="203200"/>
                </a:lnTo>
                <a:lnTo>
                  <a:pt x="7079748" y="177800"/>
                </a:lnTo>
                <a:lnTo>
                  <a:pt x="7032213" y="152400"/>
                </a:lnTo>
                <a:lnTo>
                  <a:pt x="6646728" y="50800"/>
                </a:lnTo>
                <a:close/>
              </a:path>
              <a:path w="10692130" h="2590800">
                <a:moveTo>
                  <a:pt x="6213184" y="1828800"/>
                </a:moveTo>
                <a:lnTo>
                  <a:pt x="5971164" y="1828800"/>
                </a:lnTo>
                <a:lnTo>
                  <a:pt x="5827734" y="1866900"/>
                </a:lnTo>
                <a:lnTo>
                  <a:pt x="5748575" y="1892300"/>
                </a:lnTo>
                <a:lnTo>
                  <a:pt x="5673434" y="1917700"/>
                </a:lnTo>
                <a:lnTo>
                  <a:pt x="5637363" y="1943100"/>
                </a:lnTo>
                <a:lnTo>
                  <a:pt x="5602289" y="1955800"/>
                </a:lnTo>
                <a:lnTo>
                  <a:pt x="5568207" y="1981200"/>
                </a:lnTo>
                <a:lnTo>
                  <a:pt x="5535116" y="2006600"/>
                </a:lnTo>
                <a:lnTo>
                  <a:pt x="5503012" y="2019300"/>
                </a:lnTo>
                <a:lnTo>
                  <a:pt x="5471893" y="2044700"/>
                </a:lnTo>
                <a:lnTo>
                  <a:pt x="5441755" y="2070100"/>
                </a:lnTo>
                <a:lnTo>
                  <a:pt x="5412597" y="2095500"/>
                </a:lnTo>
                <a:lnTo>
                  <a:pt x="5357205" y="2146300"/>
                </a:lnTo>
                <a:lnTo>
                  <a:pt x="5305696" y="2197100"/>
                </a:lnTo>
                <a:lnTo>
                  <a:pt x="5281389" y="2235200"/>
                </a:lnTo>
                <a:lnTo>
                  <a:pt x="5258045" y="2260600"/>
                </a:lnTo>
                <a:lnTo>
                  <a:pt x="5235659" y="2286000"/>
                </a:lnTo>
                <a:lnTo>
                  <a:pt x="5214230" y="2324100"/>
                </a:lnTo>
                <a:lnTo>
                  <a:pt x="5193755" y="2349500"/>
                </a:lnTo>
                <a:lnTo>
                  <a:pt x="5174229" y="2387600"/>
                </a:lnTo>
                <a:lnTo>
                  <a:pt x="5155652" y="2425700"/>
                </a:lnTo>
                <a:lnTo>
                  <a:pt x="5138019" y="2451100"/>
                </a:lnTo>
                <a:lnTo>
                  <a:pt x="5121328" y="2489200"/>
                </a:lnTo>
                <a:lnTo>
                  <a:pt x="5105577" y="2527300"/>
                </a:lnTo>
                <a:lnTo>
                  <a:pt x="5090762" y="2565400"/>
                </a:lnTo>
                <a:lnTo>
                  <a:pt x="5076880" y="2590800"/>
                </a:lnTo>
                <a:lnTo>
                  <a:pt x="6975066" y="2590800"/>
                </a:lnTo>
                <a:lnTo>
                  <a:pt x="6972376" y="2565400"/>
                </a:lnTo>
                <a:lnTo>
                  <a:pt x="6965389" y="2527300"/>
                </a:lnTo>
                <a:lnTo>
                  <a:pt x="6956038" y="2476500"/>
                </a:lnTo>
                <a:lnTo>
                  <a:pt x="6944314" y="2425700"/>
                </a:lnTo>
                <a:lnTo>
                  <a:pt x="6930212" y="2387600"/>
                </a:lnTo>
                <a:lnTo>
                  <a:pt x="6913726" y="2336800"/>
                </a:lnTo>
                <a:lnTo>
                  <a:pt x="6894848" y="2298700"/>
                </a:lnTo>
                <a:lnTo>
                  <a:pt x="6873572" y="2260600"/>
                </a:lnTo>
                <a:lnTo>
                  <a:pt x="6849891" y="2209800"/>
                </a:lnTo>
                <a:lnTo>
                  <a:pt x="6823800" y="2171700"/>
                </a:lnTo>
                <a:lnTo>
                  <a:pt x="6795291" y="2133600"/>
                </a:lnTo>
                <a:lnTo>
                  <a:pt x="6764358" y="2095500"/>
                </a:lnTo>
                <a:lnTo>
                  <a:pt x="6730995" y="2070100"/>
                </a:lnTo>
                <a:lnTo>
                  <a:pt x="6695194" y="2032000"/>
                </a:lnTo>
                <a:lnTo>
                  <a:pt x="6657319" y="2006600"/>
                </a:lnTo>
                <a:lnTo>
                  <a:pt x="6617886" y="1981200"/>
                </a:lnTo>
                <a:lnTo>
                  <a:pt x="6577017" y="1955800"/>
                </a:lnTo>
                <a:lnTo>
                  <a:pt x="6534837" y="1930400"/>
                </a:lnTo>
                <a:lnTo>
                  <a:pt x="6491468" y="1905000"/>
                </a:lnTo>
                <a:lnTo>
                  <a:pt x="6447033" y="1892300"/>
                </a:lnTo>
                <a:lnTo>
                  <a:pt x="6401656" y="1866900"/>
                </a:lnTo>
                <a:lnTo>
                  <a:pt x="6308566" y="1841500"/>
                </a:lnTo>
                <a:lnTo>
                  <a:pt x="6261100" y="1841500"/>
                </a:lnTo>
                <a:lnTo>
                  <a:pt x="6213184" y="1828800"/>
                </a:lnTo>
                <a:close/>
              </a:path>
              <a:path w="10692130" h="2590800">
                <a:moveTo>
                  <a:pt x="8247528" y="965200"/>
                </a:moveTo>
                <a:lnTo>
                  <a:pt x="6184138" y="965200"/>
                </a:lnTo>
                <a:lnTo>
                  <a:pt x="6232948" y="977900"/>
                </a:lnTo>
                <a:lnTo>
                  <a:pt x="6330536" y="977900"/>
                </a:lnTo>
                <a:lnTo>
                  <a:pt x="6379260" y="990600"/>
                </a:lnTo>
                <a:lnTo>
                  <a:pt x="6427899" y="990600"/>
                </a:lnTo>
                <a:lnTo>
                  <a:pt x="6716417" y="1066800"/>
                </a:lnTo>
                <a:lnTo>
                  <a:pt x="6763691" y="1092200"/>
                </a:lnTo>
                <a:lnTo>
                  <a:pt x="6810659" y="1104900"/>
                </a:lnTo>
                <a:lnTo>
                  <a:pt x="6857293" y="1130300"/>
                </a:lnTo>
                <a:lnTo>
                  <a:pt x="6903566" y="1143000"/>
                </a:lnTo>
                <a:lnTo>
                  <a:pt x="6994914" y="1193800"/>
                </a:lnTo>
                <a:lnTo>
                  <a:pt x="7038391" y="1219200"/>
                </a:lnTo>
                <a:lnTo>
                  <a:pt x="7081077" y="1244600"/>
                </a:lnTo>
                <a:lnTo>
                  <a:pt x="7122945" y="1270000"/>
                </a:lnTo>
                <a:lnTo>
                  <a:pt x="7163969" y="1295400"/>
                </a:lnTo>
                <a:lnTo>
                  <a:pt x="7204120" y="1333500"/>
                </a:lnTo>
                <a:lnTo>
                  <a:pt x="7243370" y="1358900"/>
                </a:lnTo>
                <a:lnTo>
                  <a:pt x="7281693" y="1397000"/>
                </a:lnTo>
                <a:lnTo>
                  <a:pt x="7319061" y="1422400"/>
                </a:lnTo>
                <a:lnTo>
                  <a:pt x="7355446" y="1460500"/>
                </a:lnTo>
                <a:lnTo>
                  <a:pt x="7390820" y="1498600"/>
                </a:lnTo>
                <a:lnTo>
                  <a:pt x="7425157" y="1524000"/>
                </a:lnTo>
                <a:lnTo>
                  <a:pt x="7458429" y="1562100"/>
                </a:lnTo>
                <a:lnTo>
                  <a:pt x="7490607" y="1600200"/>
                </a:lnTo>
                <a:lnTo>
                  <a:pt x="7521665" y="1638300"/>
                </a:lnTo>
                <a:lnTo>
                  <a:pt x="7551575" y="1676400"/>
                </a:lnTo>
                <a:lnTo>
                  <a:pt x="7580310" y="1714500"/>
                </a:lnTo>
                <a:lnTo>
                  <a:pt x="7607842" y="1752600"/>
                </a:lnTo>
                <a:lnTo>
                  <a:pt x="7633887" y="1803400"/>
                </a:lnTo>
                <a:lnTo>
                  <a:pt x="7658150" y="1841500"/>
                </a:lnTo>
                <a:lnTo>
                  <a:pt x="7680668" y="1892300"/>
                </a:lnTo>
                <a:lnTo>
                  <a:pt x="7701475" y="1930400"/>
                </a:lnTo>
                <a:lnTo>
                  <a:pt x="7720608" y="1981200"/>
                </a:lnTo>
                <a:lnTo>
                  <a:pt x="7738101" y="2032000"/>
                </a:lnTo>
                <a:lnTo>
                  <a:pt x="7753991" y="2082800"/>
                </a:lnTo>
                <a:lnTo>
                  <a:pt x="7768312" y="2120900"/>
                </a:lnTo>
                <a:lnTo>
                  <a:pt x="7781101" y="2171700"/>
                </a:lnTo>
                <a:lnTo>
                  <a:pt x="7792394" y="2222500"/>
                </a:lnTo>
                <a:lnTo>
                  <a:pt x="7802225" y="2286000"/>
                </a:lnTo>
                <a:lnTo>
                  <a:pt x="7810630" y="2336800"/>
                </a:lnTo>
                <a:lnTo>
                  <a:pt x="7817646" y="2387600"/>
                </a:lnTo>
                <a:lnTo>
                  <a:pt x="7823307" y="2438400"/>
                </a:lnTo>
                <a:lnTo>
                  <a:pt x="7827649" y="2489200"/>
                </a:lnTo>
                <a:lnTo>
                  <a:pt x="7830707" y="2540000"/>
                </a:lnTo>
                <a:lnTo>
                  <a:pt x="7832511" y="2590800"/>
                </a:lnTo>
                <a:lnTo>
                  <a:pt x="10692003" y="2590800"/>
                </a:lnTo>
                <a:lnTo>
                  <a:pt x="10692003" y="2438400"/>
                </a:lnTo>
                <a:lnTo>
                  <a:pt x="10017044" y="2438400"/>
                </a:lnTo>
                <a:lnTo>
                  <a:pt x="9966059" y="2425700"/>
                </a:lnTo>
                <a:lnTo>
                  <a:pt x="9915529" y="2425700"/>
                </a:lnTo>
                <a:lnTo>
                  <a:pt x="9865549" y="2413000"/>
                </a:lnTo>
                <a:lnTo>
                  <a:pt x="9816211" y="2413000"/>
                </a:lnTo>
                <a:lnTo>
                  <a:pt x="9719838" y="2387600"/>
                </a:lnTo>
                <a:lnTo>
                  <a:pt x="9672989" y="2387600"/>
                </a:lnTo>
                <a:lnTo>
                  <a:pt x="9582436" y="2362200"/>
                </a:lnTo>
                <a:lnTo>
                  <a:pt x="9496698" y="2336800"/>
                </a:lnTo>
                <a:lnTo>
                  <a:pt x="9455869" y="2311400"/>
                </a:lnTo>
                <a:lnTo>
                  <a:pt x="9416525" y="2298700"/>
                </a:lnTo>
                <a:lnTo>
                  <a:pt x="9378758" y="2286000"/>
                </a:lnTo>
                <a:lnTo>
                  <a:pt x="9342663" y="2260600"/>
                </a:lnTo>
                <a:lnTo>
                  <a:pt x="9308334" y="2247900"/>
                </a:lnTo>
                <a:lnTo>
                  <a:pt x="9242814" y="2209800"/>
                </a:lnTo>
                <a:lnTo>
                  <a:pt x="9183772" y="2171700"/>
                </a:lnTo>
                <a:lnTo>
                  <a:pt x="9130660" y="2146300"/>
                </a:lnTo>
                <a:lnTo>
                  <a:pt x="9082933" y="2108200"/>
                </a:lnTo>
                <a:lnTo>
                  <a:pt x="9040045" y="2082800"/>
                </a:lnTo>
                <a:lnTo>
                  <a:pt x="9001451" y="2044700"/>
                </a:lnTo>
                <a:lnTo>
                  <a:pt x="8966603" y="2019300"/>
                </a:lnTo>
                <a:lnTo>
                  <a:pt x="8934957" y="1993900"/>
                </a:lnTo>
                <a:lnTo>
                  <a:pt x="8905966" y="1955800"/>
                </a:lnTo>
                <a:lnTo>
                  <a:pt x="8879085" y="1930400"/>
                </a:lnTo>
                <a:lnTo>
                  <a:pt x="8853767" y="1892300"/>
                </a:lnTo>
                <a:lnTo>
                  <a:pt x="8829467" y="1866900"/>
                </a:lnTo>
                <a:lnTo>
                  <a:pt x="8805638" y="1828800"/>
                </a:lnTo>
                <a:lnTo>
                  <a:pt x="8781736" y="1803400"/>
                </a:lnTo>
                <a:lnTo>
                  <a:pt x="8757213" y="1765300"/>
                </a:lnTo>
                <a:lnTo>
                  <a:pt x="8731525" y="1727200"/>
                </a:lnTo>
                <a:lnTo>
                  <a:pt x="8703548" y="1676400"/>
                </a:lnTo>
                <a:lnTo>
                  <a:pt x="8677081" y="1638300"/>
                </a:lnTo>
                <a:lnTo>
                  <a:pt x="8651837" y="1600200"/>
                </a:lnTo>
                <a:lnTo>
                  <a:pt x="8627529" y="1549400"/>
                </a:lnTo>
                <a:lnTo>
                  <a:pt x="8603872" y="1511300"/>
                </a:lnTo>
                <a:lnTo>
                  <a:pt x="8580579" y="1460500"/>
                </a:lnTo>
                <a:lnTo>
                  <a:pt x="8557363" y="1422400"/>
                </a:lnTo>
                <a:lnTo>
                  <a:pt x="8533939" y="1371600"/>
                </a:lnTo>
                <a:lnTo>
                  <a:pt x="8510019" y="1333500"/>
                </a:lnTo>
                <a:lnTo>
                  <a:pt x="8485318" y="1295400"/>
                </a:lnTo>
                <a:lnTo>
                  <a:pt x="8459549" y="1244600"/>
                </a:lnTo>
                <a:lnTo>
                  <a:pt x="8432426" y="1206500"/>
                </a:lnTo>
                <a:lnTo>
                  <a:pt x="8403662" y="1168400"/>
                </a:lnTo>
                <a:lnTo>
                  <a:pt x="8373971" y="1130300"/>
                </a:lnTo>
                <a:lnTo>
                  <a:pt x="8343502" y="1079500"/>
                </a:lnTo>
                <a:lnTo>
                  <a:pt x="8312265" y="1041400"/>
                </a:lnTo>
                <a:lnTo>
                  <a:pt x="8280270" y="1003300"/>
                </a:lnTo>
                <a:lnTo>
                  <a:pt x="8247528" y="965200"/>
                </a:lnTo>
                <a:close/>
              </a:path>
              <a:path w="10692130" h="2590800">
                <a:moveTo>
                  <a:pt x="10692003" y="2374900"/>
                </a:moveTo>
                <a:lnTo>
                  <a:pt x="10678746" y="2374900"/>
                </a:lnTo>
                <a:lnTo>
                  <a:pt x="10480976" y="2425700"/>
                </a:lnTo>
                <a:lnTo>
                  <a:pt x="10430100" y="2425700"/>
                </a:lnTo>
                <a:lnTo>
                  <a:pt x="10378838" y="2438400"/>
                </a:lnTo>
                <a:lnTo>
                  <a:pt x="10692003" y="2438400"/>
                </a:lnTo>
                <a:lnTo>
                  <a:pt x="10692003" y="2374900"/>
                </a:lnTo>
                <a:close/>
              </a:path>
              <a:path w="10692130" h="2590800">
                <a:moveTo>
                  <a:pt x="6116495" y="1816100"/>
                </a:moveTo>
                <a:lnTo>
                  <a:pt x="6067968" y="1816100"/>
                </a:lnTo>
                <a:lnTo>
                  <a:pt x="6019483" y="1828800"/>
                </a:lnTo>
                <a:lnTo>
                  <a:pt x="6164941" y="1828800"/>
                </a:lnTo>
                <a:lnTo>
                  <a:pt x="6116495" y="1816100"/>
                </a:lnTo>
                <a:close/>
              </a:path>
              <a:path w="10692130" h="2590800">
                <a:moveTo>
                  <a:pt x="6500536" y="25400"/>
                </a:moveTo>
                <a:lnTo>
                  <a:pt x="5764939" y="25400"/>
                </a:lnTo>
                <a:lnTo>
                  <a:pt x="5716142" y="38100"/>
                </a:lnTo>
                <a:lnTo>
                  <a:pt x="5667487" y="38100"/>
                </a:lnTo>
                <a:lnTo>
                  <a:pt x="5618986" y="50800"/>
                </a:lnTo>
                <a:lnTo>
                  <a:pt x="6598063" y="50800"/>
                </a:lnTo>
                <a:lnTo>
                  <a:pt x="6500536" y="25400"/>
                </a:lnTo>
                <a:close/>
              </a:path>
              <a:path w="10692130" h="2590800">
                <a:moveTo>
                  <a:pt x="6353929" y="12700"/>
                </a:moveTo>
                <a:lnTo>
                  <a:pt x="5862912" y="12700"/>
                </a:lnTo>
                <a:lnTo>
                  <a:pt x="5813866" y="25400"/>
                </a:lnTo>
                <a:lnTo>
                  <a:pt x="6402825" y="25400"/>
                </a:lnTo>
                <a:lnTo>
                  <a:pt x="6353929" y="12700"/>
                </a:lnTo>
                <a:close/>
              </a:path>
              <a:path w="10692130" h="2590800">
                <a:moveTo>
                  <a:pt x="6158338" y="0"/>
                </a:moveTo>
                <a:lnTo>
                  <a:pt x="6060038" y="0"/>
                </a:lnTo>
                <a:lnTo>
                  <a:pt x="6010638" y="12700"/>
                </a:lnTo>
                <a:lnTo>
                  <a:pt x="6207214" y="12700"/>
                </a:lnTo>
                <a:lnTo>
                  <a:pt x="6158338" y="0"/>
                </a:lnTo>
                <a:close/>
              </a:path>
            </a:pathLst>
          </a:custGeom>
          <a:solidFill>
            <a:srgbClr val="00B189">
              <a:alpha val="3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5999" y="228691"/>
            <a:ext cx="408940" cy="447040"/>
          </a:xfrm>
          <a:custGeom>
            <a:avLst/>
            <a:gdLst/>
            <a:ahLst/>
            <a:cxnLst/>
            <a:rect l="l" t="t" r="r" b="b"/>
            <a:pathLst>
              <a:path w="408940" h="447040">
                <a:moveTo>
                  <a:pt x="243039" y="0"/>
                </a:moveTo>
                <a:lnTo>
                  <a:pt x="200036" y="9696"/>
                </a:lnTo>
                <a:lnTo>
                  <a:pt x="166052" y="37490"/>
                </a:lnTo>
                <a:lnTo>
                  <a:pt x="149828" y="72589"/>
                </a:lnTo>
                <a:lnTo>
                  <a:pt x="146253" y="103454"/>
                </a:lnTo>
                <a:lnTo>
                  <a:pt x="118346" y="79453"/>
                </a:lnTo>
                <a:lnTo>
                  <a:pt x="81994" y="63333"/>
                </a:lnTo>
                <a:lnTo>
                  <a:pt x="41207" y="60193"/>
                </a:lnTo>
                <a:lnTo>
                  <a:pt x="0" y="75133"/>
                </a:lnTo>
                <a:lnTo>
                  <a:pt x="45147" y="85424"/>
                </a:lnTo>
                <a:lnTo>
                  <a:pt x="85309" y="101093"/>
                </a:lnTo>
                <a:lnTo>
                  <a:pt x="120417" y="121913"/>
                </a:lnTo>
                <a:lnTo>
                  <a:pt x="150403" y="147657"/>
                </a:lnTo>
                <a:lnTo>
                  <a:pt x="175201" y="178098"/>
                </a:lnTo>
                <a:lnTo>
                  <a:pt x="194741" y="213010"/>
                </a:lnTo>
                <a:lnTo>
                  <a:pt x="208958" y="252165"/>
                </a:lnTo>
                <a:lnTo>
                  <a:pt x="217782" y="295337"/>
                </a:lnTo>
                <a:lnTo>
                  <a:pt x="221147" y="342299"/>
                </a:lnTo>
                <a:lnTo>
                  <a:pt x="218984" y="392823"/>
                </a:lnTo>
                <a:lnTo>
                  <a:pt x="211226" y="446684"/>
                </a:lnTo>
                <a:lnTo>
                  <a:pt x="212496" y="446684"/>
                </a:lnTo>
                <a:lnTo>
                  <a:pt x="251227" y="402355"/>
                </a:lnTo>
                <a:lnTo>
                  <a:pt x="269881" y="358325"/>
                </a:lnTo>
                <a:lnTo>
                  <a:pt x="272678" y="315665"/>
                </a:lnTo>
                <a:lnTo>
                  <a:pt x="263840" y="275450"/>
                </a:lnTo>
                <a:lnTo>
                  <a:pt x="247589" y="238751"/>
                </a:lnTo>
                <a:lnTo>
                  <a:pt x="228146" y="206643"/>
                </a:lnTo>
                <a:lnTo>
                  <a:pt x="209733" y="180198"/>
                </a:lnTo>
                <a:lnTo>
                  <a:pt x="196570" y="160489"/>
                </a:lnTo>
                <a:lnTo>
                  <a:pt x="185076" y="135364"/>
                </a:lnTo>
                <a:lnTo>
                  <a:pt x="179179" y="110078"/>
                </a:lnTo>
                <a:lnTo>
                  <a:pt x="179580" y="86043"/>
                </a:lnTo>
                <a:lnTo>
                  <a:pt x="199272" y="48856"/>
                </a:lnTo>
                <a:lnTo>
                  <a:pt x="243908" y="31424"/>
                </a:lnTo>
                <a:lnTo>
                  <a:pt x="258617" y="33359"/>
                </a:lnTo>
                <a:lnTo>
                  <a:pt x="293382" y="57251"/>
                </a:lnTo>
                <a:lnTo>
                  <a:pt x="300932" y="88069"/>
                </a:lnTo>
                <a:lnTo>
                  <a:pt x="299008" y="103327"/>
                </a:lnTo>
                <a:lnTo>
                  <a:pt x="294652" y="114668"/>
                </a:lnTo>
                <a:lnTo>
                  <a:pt x="287655" y="125920"/>
                </a:lnTo>
                <a:lnTo>
                  <a:pt x="289191" y="122300"/>
                </a:lnTo>
                <a:lnTo>
                  <a:pt x="285864" y="125475"/>
                </a:lnTo>
                <a:lnTo>
                  <a:pt x="278051" y="130113"/>
                </a:lnTo>
                <a:lnTo>
                  <a:pt x="268749" y="132127"/>
                </a:lnTo>
                <a:lnTo>
                  <a:pt x="259616" y="131841"/>
                </a:lnTo>
                <a:lnTo>
                  <a:pt x="252310" y="129578"/>
                </a:lnTo>
                <a:lnTo>
                  <a:pt x="244513" y="125387"/>
                </a:lnTo>
                <a:lnTo>
                  <a:pt x="244347" y="123812"/>
                </a:lnTo>
                <a:lnTo>
                  <a:pt x="241414" y="118821"/>
                </a:lnTo>
                <a:lnTo>
                  <a:pt x="241452" y="117449"/>
                </a:lnTo>
                <a:lnTo>
                  <a:pt x="242773" y="115303"/>
                </a:lnTo>
                <a:lnTo>
                  <a:pt x="243814" y="114719"/>
                </a:lnTo>
                <a:lnTo>
                  <a:pt x="251853" y="113529"/>
                </a:lnTo>
                <a:lnTo>
                  <a:pt x="258119" y="111153"/>
                </a:lnTo>
                <a:lnTo>
                  <a:pt x="268903" y="73830"/>
                </a:lnTo>
                <a:lnTo>
                  <a:pt x="241240" y="59333"/>
                </a:lnTo>
                <a:lnTo>
                  <a:pt x="233578" y="60642"/>
                </a:lnTo>
                <a:lnTo>
                  <a:pt x="211459" y="78060"/>
                </a:lnTo>
                <a:lnTo>
                  <a:pt x="205095" y="105749"/>
                </a:lnTo>
                <a:lnTo>
                  <a:pt x="213433" y="134919"/>
                </a:lnTo>
                <a:lnTo>
                  <a:pt x="249089" y="162344"/>
                </a:lnTo>
                <a:lnTo>
                  <a:pt x="263855" y="164401"/>
                </a:lnTo>
                <a:lnTo>
                  <a:pt x="276896" y="163565"/>
                </a:lnTo>
                <a:lnTo>
                  <a:pt x="311086" y="146456"/>
                </a:lnTo>
                <a:lnTo>
                  <a:pt x="333630" y="107745"/>
                </a:lnTo>
                <a:lnTo>
                  <a:pt x="335445" y="99593"/>
                </a:lnTo>
                <a:lnTo>
                  <a:pt x="337718" y="101472"/>
                </a:lnTo>
                <a:lnTo>
                  <a:pt x="340233" y="103174"/>
                </a:lnTo>
                <a:lnTo>
                  <a:pt x="342988" y="104673"/>
                </a:lnTo>
                <a:lnTo>
                  <a:pt x="360460" y="108728"/>
                </a:lnTo>
                <a:lnTo>
                  <a:pt x="378691" y="105668"/>
                </a:lnTo>
                <a:lnTo>
                  <a:pt x="408559" y="78181"/>
                </a:lnTo>
                <a:lnTo>
                  <a:pt x="407593" y="76415"/>
                </a:lnTo>
                <a:lnTo>
                  <a:pt x="404939" y="74980"/>
                </a:lnTo>
                <a:lnTo>
                  <a:pt x="403847" y="75056"/>
                </a:lnTo>
                <a:lnTo>
                  <a:pt x="389499" y="78953"/>
                </a:lnTo>
                <a:lnTo>
                  <a:pt x="375199" y="79409"/>
                </a:lnTo>
                <a:lnTo>
                  <a:pt x="337972" y="64723"/>
                </a:lnTo>
                <a:lnTo>
                  <a:pt x="324446" y="43459"/>
                </a:lnTo>
                <a:lnTo>
                  <a:pt x="320128" y="37871"/>
                </a:lnTo>
                <a:lnTo>
                  <a:pt x="289699" y="11658"/>
                </a:lnTo>
                <a:lnTo>
                  <a:pt x="254950" y="710"/>
                </a:lnTo>
                <a:lnTo>
                  <a:pt x="243039" y="0"/>
                </a:lnTo>
                <a:close/>
              </a:path>
            </a:pathLst>
          </a:custGeom>
          <a:solidFill>
            <a:srgbClr val="00B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048" y="463426"/>
            <a:ext cx="500828" cy="21195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16000" y="837003"/>
            <a:ext cx="10224135" cy="0"/>
          </a:xfrm>
          <a:custGeom>
            <a:avLst/>
            <a:gdLst/>
            <a:ahLst/>
            <a:cxnLst/>
            <a:rect l="l" t="t" r="r" b="b"/>
            <a:pathLst>
              <a:path w="10224135">
                <a:moveTo>
                  <a:pt x="0" y="0"/>
                </a:moveTo>
                <a:lnTo>
                  <a:pt x="10223995" y="0"/>
                </a:lnTo>
              </a:path>
            </a:pathLst>
          </a:custGeom>
          <a:ln w="6350">
            <a:solidFill>
              <a:srgbClr val="00B1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46003" y="2145626"/>
            <a:ext cx="5628005" cy="2952115"/>
          </a:xfrm>
          <a:custGeom>
            <a:avLst/>
            <a:gdLst/>
            <a:ahLst/>
            <a:cxnLst/>
            <a:rect l="l" t="t" r="r" b="b"/>
            <a:pathLst>
              <a:path w="5628005" h="2952115">
                <a:moveTo>
                  <a:pt x="5628005" y="0"/>
                </a:moveTo>
                <a:lnTo>
                  <a:pt x="0" y="0"/>
                </a:lnTo>
                <a:lnTo>
                  <a:pt x="0" y="2952000"/>
                </a:lnTo>
                <a:lnTo>
                  <a:pt x="5628005" y="2952000"/>
                </a:lnTo>
                <a:lnTo>
                  <a:pt x="5628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04443"/>
            <a:ext cx="10313999" cy="48960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71300" y="328123"/>
            <a:ext cx="577215" cy="54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0B18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833368"/>
            <a:ext cx="748538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B18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B18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574419"/>
            <a:ext cx="4651629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574419"/>
            <a:ext cx="4651629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5999" y="228691"/>
            <a:ext cx="408940" cy="447040"/>
          </a:xfrm>
          <a:custGeom>
            <a:avLst/>
            <a:gdLst/>
            <a:ahLst/>
            <a:cxnLst/>
            <a:rect l="l" t="t" r="r" b="b"/>
            <a:pathLst>
              <a:path w="408940" h="447040">
                <a:moveTo>
                  <a:pt x="243039" y="0"/>
                </a:moveTo>
                <a:lnTo>
                  <a:pt x="200036" y="9696"/>
                </a:lnTo>
                <a:lnTo>
                  <a:pt x="166052" y="37490"/>
                </a:lnTo>
                <a:lnTo>
                  <a:pt x="149828" y="72589"/>
                </a:lnTo>
                <a:lnTo>
                  <a:pt x="146253" y="103454"/>
                </a:lnTo>
                <a:lnTo>
                  <a:pt x="118346" y="79453"/>
                </a:lnTo>
                <a:lnTo>
                  <a:pt x="81994" y="63333"/>
                </a:lnTo>
                <a:lnTo>
                  <a:pt x="41207" y="60193"/>
                </a:lnTo>
                <a:lnTo>
                  <a:pt x="0" y="75133"/>
                </a:lnTo>
                <a:lnTo>
                  <a:pt x="45147" y="85424"/>
                </a:lnTo>
                <a:lnTo>
                  <a:pt x="85309" y="101093"/>
                </a:lnTo>
                <a:lnTo>
                  <a:pt x="120417" y="121913"/>
                </a:lnTo>
                <a:lnTo>
                  <a:pt x="150403" y="147657"/>
                </a:lnTo>
                <a:lnTo>
                  <a:pt x="175201" y="178098"/>
                </a:lnTo>
                <a:lnTo>
                  <a:pt x="194741" y="213010"/>
                </a:lnTo>
                <a:lnTo>
                  <a:pt x="208958" y="252165"/>
                </a:lnTo>
                <a:lnTo>
                  <a:pt x="217782" y="295337"/>
                </a:lnTo>
                <a:lnTo>
                  <a:pt x="221147" y="342299"/>
                </a:lnTo>
                <a:lnTo>
                  <a:pt x="218984" y="392823"/>
                </a:lnTo>
                <a:lnTo>
                  <a:pt x="211226" y="446684"/>
                </a:lnTo>
                <a:lnTo>
                  <a:pt x="212496" y="446684"/>
                </a:lnTo>
                <a:lnTo>
                  <a:pt x="251227" y="402355"/>
                </a:lnTo>
                <a:lnTo>
                  <a:pt x="269881" y="358325"/>
                </a:lnTo>
                <a:lnTo>
                  <a:pt x="272678" y="315665"/>
                </a:lnTo>
                <a:lnTo>
                  <a:pt x="263840" y="275450"/>
                </a:lnTo>
                <a:lnTo>
                  <a:pt x="247589" y="238751"/>
                </a:lnTo>
                <a:lnTo>
                  <a:pt x="228146" y="206643"/>
                </a:lnTo>
                <a:lnTo>
                  <a:pt x="209733" y="180198"/>
                </a:lnTo>
                <a:lnTo>
                  <a:pt x="196570" y="160489"/>
                </a:lnTo>
                <a:lnTo>
                  <a:pt x="185076" y="135364"/>
                </a:lnTo>
                <a:lnTo>
                  <a:pt x="179179" y="110078"/>
                </a:lnTo>
                <a:lnTo>
                  <a:pt x="179580" y="86043"/>
                </a:lnTo>
                <a:lnTo>
                  <a:pt x="199272" y="48856"/>
                </a:lnTo>
                <a:lnTo>
                  <a:pt x="243908" y="31424"/>
                </a:lnTo>
                <a:lnTo>
                  <a:pt x="258617" y="33359"/>
                </a:lnTo>
                <a:lnTo>
                  <a:pt x="293382" y="57251"/>
                </a:lnTo>
                <a:lnTo>
                  <a:pt x="300932" y="88069"/>
                </a:lnTo>
                <a:lnTo>
                  <a:pt x="299008" y="103327"/>
                </a:lnTo>
                <a:lnTo>
                  <a:pt x="294652" y="114668"/>
                </a:lnTo>
                <a:lnTo>
                  <a:pt x="287655" y="125920"/>
                </a:lnTo>
                <a:lnTo>
                  <a:pt x="289191" y="122300"/>
                </a:lnTo>
                <a:lnTo>
                  <a:pt x="285864" y="125475"/>
                </a:lnTo>
                <a:lnTo>
                  <a:pt x="278051" y="130113"/>
                </a:lnTo>
                <a:lnTo>
                  <a:pt x="268749" y="132127"/>
                </a:lnTo>
                <a:lnTo>
                  <a:pt x="259616" y="131841"/>
                </a:lnTo>
                <a:lnTo>
                  <a:pt x="252310" y="129578"/>
                </a:lnTo>
                <a:lnTo>
                  <a:pt x="244513" y="125387"/>
                </a:lnTo>
                <a:lnTo>
                  <a:pt x="244347" y="123812"/>
                </a:lnTo>
                <a:lnTo>
                  <a:pt x="241414" y="118821"/>
                </a:lnTo>
                <a:lnTo>
                  <a:pt x="241452" y="117449"/>
                </a:lnTo>
                <a:lnTo>
                  <a:pt x="242773" y="115303"/>
                </a:lnTo>
                <a:lnTo>
                  <a:pt x="243814" y="114719"/>
                </a:lnTo>
                <a:lnTo>
                  <a:pt x="251853" y="113529"/>
                </a:lnTo>
                <a:lnTo>
                  <a:pt x="258119" y="111153"/>
                </a:lnTo>
                <a:lnTo>
                  <a:pt x="268903" y="73830"/>
                </a:lnTo>
                <a:lnTo>
                  <a:pt x="241240" y="59333"/>
                </a:lnTo>
                <a:lnTo>
                  <a:pt x="233578" y="60642"/>
                </a:lnTo>
                <a:lnTo>
                  <a:pt x="211459" y="78060"/>
                </a:lnTo>
                <a:lnTo>
                  <a:pt x="205095" y="105749"/>
                </a:lnTo>
                <a:lnTo>
                  <a:pt x="213433" y="134919"/>
                </a:lnTo>
                <a:lnTo>
                  <a:pt x="249089" y="162344"/>
                </a:lnTo>
                <a:lnTo>
                  <a:pt x="263855" y="164401"/>
                </a:lnTo>
                <a:lnTo>
                  <a:pt x="276896" y="163565"/>
                </a:lnTo>
                <a:lnTo>
                  <a:pt x="311086" y="146456"/>
                </a:lnTo>
                <a:lnTo>
                  <a:pt x="333630" y="107745"/>
                </a:lnTo>
                <a:lnTo>
                  <a:pt x="335445" y="99593"/>
                </a:lnTo>
                <a:lnTo>
                  <a:pt x="337718" y="101472"/>
                </a:lnTo>
                <a:lnTo>
                  <a:pt x="340233" y="103174"/>
                </a:lnTo>
                <a:lnTo>
                  <a:pt x="342988" y="104673"/>
                </a:lnTo>
                <a:lnTo>
                  <a:pt x="360460" y="108728"/>
                </a:lnTo>
                <a:lnTo>
                  <a:pt x="378691" y="105668"/>
                </a:lnTo>
                <a:lnTo>
                  <a:pt x="408559" y="78181"/>
                </a:lnTo>
                <a:lnTo>
                  <a:pt x="407593" y="76415"/>
                </a:lnTo>
                <a:lnTo>
                  <a:pt x="404939" y="74980"/>
                </a:lnTo>
                <a:lnTo>
                  <a:pt x="403847" y="75056"/>
                </a:lnTo>
                <a:lnTo>
                  <a:pt x="389499" y="78953"/>
                </a:lnTo>
                <a:lnTo>
                  <a:pt x="375199" y="79409"/>
                </a:lnTo>
                <a:lnTo>
                  <a:pt x="337972" y="64723"/>
                </a:lnTo>
                <a:lnTo>
                  <a:pt x="324446" y="43459"/>
                </a:lnTo>
                <a:lnTo>
                  <a:pt x="320128" y="37871"/>
                </a:lnTo>
                <a:lnTo>
                  <a:pt x="289699" y="11658"/>
                </a:lnTo>
                <a:lnTo>
                  <a:pt x="254950" y="710"/>
                </a:lnTo>
                <a:lnTo>
                  <a:pt x="243039" y="0"/>
                </a:lnTo>
                <a:close/>
              </a:path>
            </a:pathLst>
          </a:custGeom>
          <a:solidFill>
            <a:srgbClr val="00B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048" y="463426"/>
            <a:ext cx="500828" cy="211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B18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8ADB8-091E-B68C-534D-B34A3770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670" y="6366129"/>
            <a:ext cx="2459482" cy="276999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89ED7E-ED20-3985-CBDD-5BDCC80E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756" y="6366129"/>
            <a:ext cx="3421888" cy="276999"/>
          </a:xfrm>
        </p:spPr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E64F97-62F1-2825-C0CE-5E353A28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248" y="6366129"/>
            <a:ext cx="2459482" cy="276999"/>
          </a:xfrm>
        </p:spPr>
        <p:txBody>
          <a:bodyPr/>
          <a:lstStyle/>
          <a:p>
            <a:fld id="{B31F44D3-A34C-49DF-B3F0-B7923711D2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169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249204"/>
            <a:ext cx="10692130" cy="2590800"/>
          </a:xfrm>
          <a:custGeom>
            <a:avLst/>
            <a:gdLst/>
            <a:ahLst/>
            <a:cxnLst/>
            <a:rect l="l" t="t" r="r" b="b"/>
            <a:pathLst>
              <a:path w="10692130" h="2590800">
                <a:moveTo>
                  <a:pt x="467510" y="1820366"/>
                </a:moveTo>
                <a:lnTo>
                  <a:pt x="420577" y="1820663"/>
                </a:lnTo>
                <a:lnTo>
                  <a:pt x="373581" y="1821705"/>
                </a:lnTo>
                <a:lnTo>
                  <a:pt x="326530" y="1823502"/>
                </a:lnTo>
                <a:lnTo>
                  <a:pt x="279428" y="1826061"/>
                </a:lnTo>
                <a:lnTo>
                  <a:pt x="232284" y="1829392"/>
                </a:lnTo>
                <a:lnTo>
                  <a:pt x="185104" y="1833503"/>
                </a:lnTo>
                <a:lnTo>
                  <a:pt x="137613" y="1838437"/>
                </a:lnTo>
                <a:lnTo>
                  <a:pt x="90660" y="1844100"/>
                </a:lnTo>
                <a:lnTo>
                  <a:pt x="43411" y="1850603"/>
                </a:lnTo>
                <a:lnTo>
                  <a:pt x="0" y="1857324"/>
                </a:lnTo>
                <a:lnTo>
                  <a:pt x="0" y="2549653"/>
                </a:lnTo>
                <a:lnTo>
                  <a:pt x="139639" y="2590800"/>
                </a:lnTo>
                <a:lnTo>
                  <a:pt x="2622410" y="2590800"/>
                </a:lnTo>
                <a:lnTo>
                  <a:pt x="2588380" y="2565242"/>
                </a:lnTo>
                <a:lnTo>
                  <a:pt x="2552996" y="2539271"/>
                </a:lnTo>
                <a:lnTo>
                  <a:pt x="2517219" y="2513615"/>
                </a:lnTo>
                <a:lnTo>
                  <a:pt x="2481056" y="2488280"/>
                </a:lnTo>
                <a:lnTo>
                  <a:pt x="2444514" y="2463277"/>
                </a:lnTo>
                <a:lnTo>
                  <a:pt x="2407598" y="2438614"/>
                </a:lnTo>
                <a:lnTo>
                  <a:pt x="2370317" y="2414299"/>
                </a:lnTo>
                <a:lnTo>
                  <a:pt x="2332675" y="2390341"/>
                </a:lnTo>
                <a:lnTo>
                  <a:pt x="2294681" y="2366748"/>
                </a:lnTo>
                <a:lnTo>
                  <a:pt x="2256340" y="2343530"/>
                </a:lnTo>
                <a:lnTo>
                  <a:pt x="2217660" y="2320695"/>
                </a:lnTo>
                <a:lnTo>
                  <a:pt x="2178646" y="2298251"/>
                </a:lnTo>
                <a:lnTo>
                  <a:pt x="2139305" y="2276207"/>
                </a:lnTo>
                <a:lnTo>
                  <a:pt x="2099645" y="2254572"/>
                </a:lnTo>
                <a:lnTo>
                  <a:pt x="2059671" y="2233355"/>
                </a:lnTo>
                <a:lnTo>
                  <a:pt x="2019390" y="2212564"/>
                </a:lnTo>
                <a:lnTo>
                  <a:pt x="1978809" y="2192207"/>
                </a:lnTo>
                <a:lnTo>
                  <a:pt x="1937934" y="2172293"/>
                </a:lnTo>
                <a:lnTo>
                  <a:pt x="1896772" y="2152832"/>
                </a:lnTo>
                <a:lnTo>
                  <a:pt x="1855330" y="2133831"/>
                </a:lnTo>
                <a:lnTo>
                  <a:pt x="1813613" y="2115299"/>
                </a:lnTo>
                <a:lnTo>
                  <a:pt x="1771630" y="2097246"/>
                </a:lnTo>
                <a:lnTo>
                  <a:pt x="1729386" y="2079678"/>
                </a:lnTo>
                <a:lnTo>
                  <a:pt x="1686888" y="2062606"/>
                </a:lnTo>
                <a:lnTo>
                  <a:pt x="1644142" y="2046038"/>
                </a:lnTo>
                <a:lnTo>
                  <a:pt x="1601155" y="2029982"/>
                </a:lnTo>
                <a:lnTo>
                  <a:pt x="1557934" y="2014447"/>
                </a:lnTo>
                <a:lnTo>
                  <a:pt x="1514486" y="1999442"/>
                </a:lnTo>
                <a:lnTo>
                  <a:pt x="1470816" y="1984974"/>
                </a:lnTo>
                <a:lnTo>
                  <a:pt x="1426932" y="1971054"/>
                </a:lnTo>
                <a:lnTo>
                  <a:pt x="1382840" y="1957690"/>
                </a:lnTo>
                <a:lnTo>
                  <a:pt x="1338547" y="1944890"/>
                </a:lnTo>
                <a:lnTo>
                  <a:pt x="1294059" y="1932662"/>
                </a:lnTo>
                <a:lnTo>
                  <a:pt x="1249383" y="1921016"/>
                </a:lnTo>
                <a:lnTo>
                  <a:pt x="1204526" y="1909960"/>
                </a:lnTo>
                <a:lnTo>
                  <a:pt x="1159493" y="1899503"/>
                </a:lnTo>
                <a:lnTo>
                  <a:pt x="1114293" y="1889653"/>
                </a:lnTo>
                <a:lnTo>
                  <a:pt x="1068930" y="1880420"/>
                </a:lnTo>
                <a:lnTo>
                  <a:pt x="1023413" y="1871810"/>
                </a:lnTo>
                <a:lnTo>
                  <a:pt x="977747" y="1863835"/>
                </a:lnTo>
                <a:lnTo>
                  <a:pt x="931939" y="1856501"/>
                </a:lnTo>
                <a:lnTo>
                  <a:pt x="885996" y="1849817"/>
                </a:lnTo>
                <a:lnTo>
                  <a:pt x="839924" y="1843793"/>
                </a:lnTo>
                <a:lnTo>
                  <a:pt x="793731" y="1838437"/>
                </a:lnTo>
                <a:lnTo>
                  <a:pt x="747421" y="1833757"/>
                </a:lnTo>
                <a:lnTo>
                  <a:pt x="701003" y="1829762"/>
                </a:lnTo>
                <a:lnTo>
                  <a:pt x="654483" y="1826461"/>
                </a:lnTo>
                <a:lnTo>
                  <a:pt x="607866" y="1823862"/>
                </a:lnTo>
                <a:lnTo>
                  <a:pt x="561161" y="1821974"/>
                </a:lnTo>
                <a:lnTo>
                  <a:pt x="514373" y="1820806"/>
                </a:lnTo>
                <a:lnTo>
                  <a:pt x="467510" y="1820366"/>
                </a:lnTo>
                <a:close/>
              </a:path>
              <a:path w="10692130" h="2590800">
                <a:moveTo>
                  <a:pt x="6646728" y="50800"/>
                </a:moveTo>
                <a:lnTo>
                  <a:pt x="5570651" y="50800"/>
                </a:lnTo>
                <a:lnTo>
                  <a:pt x="5145065" y="165100"/>
                </a:lnTo>
                <a:lnTo>
                  <a:pt x="5099043" y="190500"/>
                </a:lnTo>
                <a:lnTo>
                  <a:pt x="5007903" y="215900"/>
                </a:lnTo>
                <a:lnTo>
                  <a:pt x="4918045" y="266700"/>
                </a:lnTo>
                <a:lnTo>
                  <a:pt x="4873628" y="279400"/>
                </a:lnTo>
                <a:lnTo>
                  <a:pt x="4785873" y="330200"/>
                </a:lnTo>
                <a:lnTo>
                  <a:pt x="4742560" y="342900"/>
                </a:lnTo>
                <a:lnTo>
                  <a:pt x="4615021" y="419100"/>
                </a:lnTo>
                <a:lnTo>
                  <a:pt x="4491333" y="495300"/>
                </a:lnTo>
                <a:lnTo>
                  <a:pt x="4451015" y="533400"/>
                </a:lnTo>
                <a:lnTo>
                  <a:pt x="4411172" y="558800"/>
                </a:lnTo>
                <a:lnTo>
                  <a:pt x="4332961" y="609600"/>
                </a:lnTo>
                <a:lnTo>
                  <a:pt x="4294617" y="647700"/>
                </a:lnTo>
                <a:lnTo>
                  <a:pt x="4256795" y="673100"/>
                </a:lnTo>
                <a:lnTo>
                  <a:pt x="4219509" y="711200"/>
                </a:lnTo>
                <a:lnTo>
                  <a:pt x="4182769" y="749300"/>
                </a:lnTo>
                <a:lnTo>
                  <a:pt x="4146588" y="774700"/>
                </a:lnTo>
                <a:lnTo>
                  <a:pt x="4110978" y="812800"/>
                </a:lnTo>
                <a:lnTo>
                  <a:pt x="4075951" y="850900"/>
                </a:lnTo>
                <a:lnTo>
                  <a:pt x="4041518" y="889000"/>
                </a:lnTo>
                <a:lnTo>
                  <a:pt x="4007692" y="914400"/>
                </a:lnTo>
                <a:lnTo>
                  <a:pt x="3974484" y="952500"/>
                </a:lnTo>
                <a:lnTo>
                  <a:pt x="3941906" y="990600"/>
                </a:lnTo>
                <a:lnTo>
                  <a:pt x="3909971" y="1028700"/>
                </a:lnTo>
                <a:lnTo>
                  <a:pt x="3878689" y="1066800"/>
                </a:lnTo>
                <a:lnTo>
                  <a:pt x="3848074" y="1117600"/>
                </a:lnTo>
                <a:lnTo>
                  <a:pt x="3818136" y="1155700"/>
                </a:lnTo>
                <a:lnTo>
                  <a:pt x="3817133" y="1155700"/>
                </a:lnTo>
                <a:lnTo>
                  <a:pt x="3785744" y="1193800"/>
                </a:lnTo>
                <a:lnTo>
                  <a:pt x="3755198" y="1244600"/>
                </a:lnTo>
                <a:lnTo>
                  <a:pt x="3725514" y="1295400"/>
                </a:lnTo>
                <a:lnTo>
                  <a:pt x="3696712" y="1333500"/>
                </a:lnTo>
                <a:lnTo>
                  <a:pt x="3669313" y="1384300"/>
                </a:lnTo>
                <a:lnTo>
                  <a:pt x="3642989" y="1435100"/>
                </a:lnTo>
                <a:lnTo>
                  <a:pt x="3617740" y="1473200"/>
                </a:lnTo>
                <a:lnTo>
                  <a:pt x="3593565" y="1524000"/>
                </a:lnTo>
                <a:lnTo>
                  <a:pt x="3570461" y="1574800"/>
                </a:lnTo>
                <a:lnTo>
                  <a:pt x="3548430" y="1625600"/>
                </a:lnTo>
                <a:lnTo>
                  <a:pt x="3527468" y="1663700"/>
                </a:lnTo>
                <a:lnTo>
                  <a:pt x="3507577" y="1714500"/>
                </a:lnTo>
                <a:lnTo>
                  <a:pt x="3488754" y="1765300"/>
                </a:lnTo>
                <a:lnTo>
                  <a:pt x="3470998" y="1816100"/>
                </a:lnTo>
                <a:lnTo>
                  <a:pt x="3454309" y="1866900"/>
                </a:lnTo>
                <a:lnTo>
                  <a:pt x="3438686" y="1905000"/>
                </a:lnTo>
                <a:lnTo>
                  <a:pt x="3420330" y="1955800"/>
                </a:lnTo>
                <a:lnTo>
                  <a:pt x="3402878" y="2006600"/>
                </a:lnTo>
                <a:lnTo>
                  <a:pt x="3386319" y="2057400"/>
                </a:lnTo>
                <a:lnTo>
                  <a:pt x="3370645" y="2108200"/>
                </a:lnTo>
                <a:lnTo>
                  <a:pt x="3355844" y="2159000"/>
                </a:lnTo>
                <a:lnTo>
                  <a:pt x="3341907" y="2209800"/>
                </a:lnTo>
                <a:lnTo>
                  <a:pt x="3328823" y="2247900"/>
                </a:lnTo>
                <a:lnTo>
                  <a:pt x="3316583" y="2298700"/>
                </a:lnTo>
                <a:lnTo>
                  <a:pt x="3305176" y="2349500"/>
                </a:lnTo>
                <a:lnTo>
                  <a:pt x="3294593" y="2400300"/>
                </a:lnTo>
                <a:lnTo>
                  <a:pt x="3284823" y="2451100"/>
                </a:lnTo>
                <a:lnTo>
                  <a:pt x="3275857" y="2501900"/>
                </a:lnTo>
                <a:lnTo>
                  <a:pt x="3267683" y="2540000"/>
                </a:lnTo>
                <a:lnTo>
                  <a:pt x="3260294" y="2590800"/>
                </a:lnTo>
                <a:lnTo>
                  <a:pt x="4228341" y="2590800"/>
                </a:lnTo>
                <a:lnTo>
                  <a:pt x="4234647" y="2565400"/>
                </a:lnTo>
                <a:lnTo>
                  <a:pt x="4243698" y="2514600"/>
                </a:lnTo>
                <a:lnTo>
                  <a:pt x="4253604" y="2476500"/>
                </a:lnTo>
                <a:lnTo>
                  <a:pt x="4264369" y="2438400"/>
                </a:lnTo>
                <a:lnTo>
                  <a:pt x="4275999" y="2387600"/>
                </a:lnTo>
                <a:lnTo>
                  <a:pt x="4288499" y="2349500"/>
                </a:lnTo>
                <a:lnTo>
                  <a:pt x="4301875" y="2311400"/>
                </a:lnTo>
                <a:lnTo>
                  <a:pt x="4316132" y="2260600"/>
                </a:lnTo>
                <a:lnTo>
                  <a:pt x="4331275" y="2222500"/>
                </a:lnTo>
                <a:lnTo>
                  <a:pt x="4347310" y="2184400"/>
                </a:lnTo>
                <a:lnTo>
                  <a:pt x="4364242" y="2146300"/>
                </a:lnTo>
                <a:lnTo>
                  <a:pt x="4382076" y="2108200"/>
                </a:lnTo>
                <a:lnTo>
                  <a:pt x="4400818" y="2057400"/>
                </a:lnTo>
                <a:lnTo>
                  <a:pt x="4420473" y="2019300"/>
                </a:lnTo>
                <a:lnTo>
                  <a:pt x="4441046" y="1981200"/>
                </a:lnTo>
                <a:lnTo>
                  <a:pt x="4466580" y="1943100"/>
                </a:lnTo>
                <a:lnTo>
                  <a:pt x="4493039" y="1905000"/>
                </a:lnTo>
                <a:lnTo>
                  <a:pt x="4520416" y="1866900"/>
                </a:lnTo>
                <a:lnTo>
                  <a:pt x="4548702" y="1816100"/>
                </a:lnTo>
                <a:lnTo>
                  <a:pt x="4577891" y="1778000"/>
                </a:lnTo>
                <a:lnTo>
                  <a:pt x="4607975" y="1739900"/>
                </a:lnTo>
                <a:lnTo>
                  <a:pt x="4638945" y="1701800"/>
                </a:lnTo>
                <a:lnTo>
                  <a:pt x="4670793" y="1651000"/>
                </a:lnTo>
                <a:lnTo>
                  <a:pt x="4703513" y="1612900"/>
                </a:lnTo>
                <a:lnTo>
                  <a:pt x="4737096" y="1574800"/>
                </a:lnTo>
                <a:lnTo>
                  <a:pt x="4771534" y="1536700"/>
                </a:lnTo>
                <a:lnTo>
                  <a:pt x="4806820" y="1498600"/>
                </a:lnTo>
                <a:lnTo>
                  <a:pt x="4842946" y="1460500"/>
                </a:lnTo>
                <a:lnTo>
                  <a:pt x="4879904" y="1435100"/>
                </a:lnTo>
                <a:lnTo>
                  <a:pt x="4917686" y="1397000"/>
                </a:lnTo>
                <a:lnTo>
                  <a:pt x="4956285" y="1358900"/>
                </a:lnTo>
                <a:lnTo>
                  <a:pt x="4995692" y="1333500"/>
                </a:lnTo>
                <a:lnTo>
                  <a:pt x="5035901" y="1295400"/>
                </a:lnTo>
                <a:lnTo>
                  <a:pt x="5076902" y="1270000"/>
                </a:lnTo>
                <a:lnTo>
                  <a:pt x="5118689" y="1244600"/>
                </a:lnTo>
                <a:lnTo>
                  <a:pt x="5161253" y="1219200"/>
                </a:lnTo>
                <a:lnTo>
                  <a:pt x="5204587" y="1193800"/>
                </a:lnTo>
                <a:lnTo>
                  <a:pt x="5248683" y="1181100"/>
                </a:lnTo>
                <a:lnTo>
                  <a:pt x="5293533" y="1155700"/>
                </a:lnTo>
                <a:lnTo>
                  <a:pt x="5337083" y="1130300"/>
                </a:lnTo>
                <a:lnTo>
                  <a:pt x="5381160" y="1117600"/>
                </a:lnTo>
                <a:lnTo>
                  <a:pt x="5425735" y="1092200"/>
                </a:lnTo>
                <a:lnTo>
                  <a:pt x="5796967" y="990600"/>
                </a:lnTo>
                <a:lnTo>
                  <a:pt x="5844784" y="990600"/>
                </a:lnTo>
                <a:lnTo>
                  <a:pt x="5892821" y="977900"/>
                </a:lnTo>
                <a:lnTo>
                  <a:pt x="5941052" y="977900"/>
                </a:lnTo>
                <a:lnTo>
                  <a:pt x="5989449" y="965200"/>
                </a:lnTo>
                <a:lnTo>
                  <a:pt x="8247528" y="965200"/>
                </a:lnTo>
                <a:lnTo>
                  <a:pt x="8214051" y="927100"/>
                </a:lnTo>
                <a:lnTo>
                  <a:pt x="8179849" y="889000"/>
                </a:lnTo>
                <a:lnTo>
                  <a:pt x="8144933" y="850900"/>
                </a:lnTo>
                <a:lnTo>
                  <a:pt x="8109314" y="825500"/>
                </a:lnTo>
                <a:lnTo>
                  <a:pt x="8073002" y="787400"/>
                </a:lnTo>
                <a:lnTo>
                  <a:pt x="8036009" y="749300"/>
                </a:lnTo>
                <a:lnTo>
                  <a:pt x="7998345" y="711200"/>
                </a:lnTo>
                <a:lnTo>
                  <a:pt x="7960020" y="685800"/>
                </a:lnTo>
                <a:lnTo>
                  <a:pt x="7921047" y="647700"/>
                </a:lnTo>
                <a:lnTo>
                  <a:pt x="7881435" y="622300"/>
                </a:lnTo>
                <a:lnTo>
                  <a:pt x="7841196" y="584200"/>
                </a:lnTo>
                <a:lnTo>
                  <a:pt x="7800340" y="558800"/>
                </a:lnTo>
                <a:lnTo>
                  <a:pt x="7758878" y="520700"/>
                </a:lnTo>
                <a:lnTo>
                  <a:pt x="7674179" y="469900"/>
                </a:lnTo>
                <a:lnTo>
                  <a:pt x="7587187" y="419100"/>
                </a:lnTo>
                <a:lnTo>
                  <a:pt x="7497987" y="368300"/>
                </a:lnTo>
                <a:lnTo>
                  <a:pt x="7314458" y="266700"/>
                </a:lnTo>
                <a:lnTo>
                  <a:pt x="7267949" y="254000"/>
                </a:lnTo>
                <a:lnTo>
                  <a:pt x="7174259" y="203200"/>
                </a:lnTo>
                <a:lnTo>
                  <a:pt x="7079748" y="177800"/>
                </a:lnTo>
                <a:lnTo>
                  <a:pt x="7032213" y="152400"/>
                </a:lnTo>
                <a:lnTo>
                  <a:pt x="6646728" y="50800"/>
                </a:lnTo>
                <a:close/>
              </a:path>
              <a:path w="10692130" h="2590800">
                <a:moveTo>
                  <a:pt x="6213184" y="1828800"/>
                </a:moveTo>
                <a:lnTo>
                  <a:pt x="5971164" y="1828800"/>
                </a:lnTo>
                <a:lnTo>
                  <a:pt x="5827734" y="1866900"/>
                </a:lnTo>
                <a:lnTo>
                  <a:pt x="5748575" y="1892300"/>
                </a:lnTo>
                <a:lnTo>
                  <a:pt x="5673434" y="1917700"/>
                </a:lnTo>
                <a:lnTo>
                  <a:pt x="5637363" y="1943100"/>
                </a:lnTo>
                <a:lnTo>
                  <a:pt x="5602289" y="1955800"/>
                </a:lnTo>
                <a:lnTo>
                  <a:pt x="5568207" y="1981200"/>
                </a:lnTo>
                <a:lnTo>
                  <a:pt x="5535116" y="2006600"/>
                </a:lnTo>
                <a:lnTo>
                  <a:pt x="5503012" y="2019300"/>
                </a:lnTo>
                <a:lnTo>
                  <a:pt x="5471893" y="2044700"/>
                </a:lnTo>
                <a:lnTo>
                  <a:pt x="5441755" y="2070100"/>
                </a:lnTo>
                <a:lnTo>
                  <a:pt x="5412597" y="2095500"/>
                </a:lnTo>
                <a:lnTo>
                  <a:pt x="5357205" y="2146300"/>
                </a:lnTo>
                <a:lnTo>
                  <a:pt x="5305696" y="2197100"/>
                </a:lnTo>
                <a:lnTo>
                  <a:pt x="5281389" y="2235200"/>
                </a:lnTo>
                <a:lnTo>
                  <a:pt x="5258045" y="2260600"/>
                </a:lnTo>
                <a:lnTo>
                  <a:pt x="5235659" y="2286000"/>
                </a:lnTo>
                <a:lnTo>
                  <a:pt x="5214230" y="2324100"/>
                </a:lnTo>
                <a:lnTo>
                  <a:pt x="5193755" y="2349500"/>
                </a:lnTo>
                <a:lnTo>
                  <a:pt x="5174229" y="2387600"/>
                </a:lnTo>
                <a:lnTo>
                  <a:pt x="5155652" y="2425700"/>
                </a:lnTo>
                <a:lnTo>
                  <a:pt x="5138019" y="2451100"/>
                </a:lnTo>
                <a:lnTo>
                  <a:pt x="5121328" y="2489200"/>
                </a:lnTo>
                <a:lnTo>
                  <a:pt x="5105577" y="2527300"/>
                </a:lnTo>
                <a:lnTo>
                  <a:pt x="5090762" y="2565400"/>
                </a:lnTo>
                <a:lnTo>
                  <a:pt x="5076880" y="2590800"/>
                </a:lnTo>
                <a:lnTo>
                  <a:pt x="6975066" y="2590800"/>
                </a:lnTo>
                <a:lnTo>
                  <a:pt x="6972376" y="2565400"/>
                </a:lnTo>
                <a:lnTo>
                  <a:pt x="6965389" y="2527300"/>
                </a:lnTo>
                <a:lnTo>
                  <a:pt x="6956038" y="2476500"/>
                </a:lnTo>
                <a:lnTo>
                  <a:pt x="6944314" y="2425700"/>
                </a:lnTo>
                <a:lnTo>
                  <a:pt x="6930212" y="2387600"/>
                </a:lnTo>
                <a:lnTo>
                  <a:pt x="6913726" y="2336800"/>
                </a:lnTo>
                <a:lnTo>
                  <a:pt x="6894848" y="2298700"/>
                </a:lnTo>
                <a:lnTo>
                  <a:pt x="6873572" y="2260600"/>
                </a:lnTo>
                <a:lnTo>
                  <a:pt x="6849891" y="2209800"/>
                </a:lnTo>
                <a:lnTo>
                  <a:pt x="6823800" y="2171700"/>
                </a:lnTo>
                <a:lnTo>
                  <a:pt x="6795291" y="2133600"/>
                </a:lnTo>
                <a:lnTo>
                  <a:pt x="6764358" y="2095500"/>
                </a:lnTo>
                <a:lnTo>
                  <a:pt x="6730995" y="2070100"/>
                </a:lnTo>
                <a:lnTo>
                  <a:pt x="6695194" y="2032000"/>
                </a:lnTo>
                <a:lnTo>
                  <a:pt x="6657319" y="2006600"/>
                </a:lnTo>
                <a:lnTo>
                  <a:pt x="6617886" y="1981200"/>
                </a:lnTo>
                <a:lnTo>
                  <a:pt x="6577017" y="1955800"/>
                </a:lnTo>
                <a:lnTo>
                  <a:pt x="6534837" y="1930400"/>
                </a:lnTo>
                <a:lnTo>
                  <a:pt x="6491468" y="1905000"/>
                </a:lnTo>
                <a:lnTo>
                  <a:pt x="6447033" y="1892300"/>
                </a:lnTo>
                <a:lnTo>
                  <a:pt x="6401656" y="1866900"/>
                </a:lnTo>
                <a:lnTo>
                  <a:pt x="6308566" y="1841500"/>
                </a:lnTo>
                <a:lnTo>
                  <a:pt x="6261100" y="1841500"/>
                </a:lnTo>
                <a:lnTo>
                  <a:pt x="6213184" y="1828800"/>
                </a:lnTo>
                <a:close/>
              </a:path>
              <a:path w="10692130" h="2590800">
                <a:moveTo>
                  <a:pt x="8247528" y="965200"/>
                </a:moveTo>
                <a:lnTo>
                  <a:pt x="6184138" y="965200"/>
                </a:lnTo>
                <a:lnTo>
                  <a:pt x="6232948" y="977900"/>
                </a:lnTo>
                <a:lnTo>
                  <a:pt x="6330536" y="977900"/>
                </a:lnTo>
                <a:lnTo>
                  <a:pt x="6379260" y="990600"/>
                </a:lnTo>
                <a:lnTo>
                  <a:pt x="6427899" y="990600"/>
                </a:lnTo>
                <a:lnTo>
                  <a:pt x="6716417" y="1066800"/>
                </a:lnTo>
                <a:lnTo>
                  <a:pt x="6763691" y="1092200"/>
                </a:lnTo>
                <a:lnTo>
                  <a:pt x="6810659" y="1104900"/>
                </a:lnTo>
                <a:lnTo>
                  <a:pt x="6857293" y="1130300"/>
                </a:lnTo>
                <a:lnTo>
                  <a:pt x="6903566" y="1143000"/>
                </a:lnTo>
                <a:lnTo>
                  <a:pt x="6994914" y="1193800"/>
                </a:lnTo>
                <a:lnTo>
                  <a:pt x="7038391" y="1219200"/>
                </a:lnTo>
                <a:lnTo>
                  <a:pt x="7081077" y="1244600"/>
                </a:lnTo>
                <a:lnTo>
                  <a:pt x="7122945" y="1270000"/>
                </a:lnTo>
                <a:lnTo>
                  <a:pt x="7163969" y="1295400"/>
                </a:lnTo>
                <a:lnTo>
                  <a:pt x="7204120" y="1333500"/>
                </a:lnTo>
                <a:lnTo>
                  <a:pt x="7243370" y="1358900"/>
                </a:lnTo>
                <a:lnTo>
                  <a:pt x="7281693" y="1397000"/>
                </a:lnTo>
                <a:lnTo>
                  <a:pt x="7319061" y="1422400"/>
                </a:lnTo>
                <a:lnTo>
                  <a:pt x="7355446" y="1460500"/>
                </a:lnTo>
                <a:lnTo>
                  <a:pt x="7390820" y="1498600"/>
                </a:lnTo>
                <a:lnTo>
                  <a:pt x="7425157" y="1524000"/>
                </a:lnTo>
                <a:lnTo>
                  <a:pt x="7458429" y="1562100"/>
                </a:lnTo>
                <a:lnTo>
                  <a:pt x="7490607" y="1600200"/>
                </a:lnTo>
                <a:lnTo>
                  <a:pt x="7521665" y="1638300"/>
                </a:lnTo>
                <a:lnTo>
                  <a:pt x="7551575" y="1676400"/>
                </a:lnTo>
                <a:lnTo>
                  <a:pt x="7580310" y="1714500"/>
                </a:lnTo>
                <a:lnTo>
                  <a:pt x="7607842" y="1752600"/>
                </a:lnTo>
                <a:lnTo>
                  <a:pt x="7633887" y="1803400"/>
                </a:lnTo>
                <a:lnTo>
                  <a:pt x="7658150" y="1841500"/>
                </a:lnTo>
                <a:lnTo>
                  <a:pt x="7680668" y="1892300"/>
                </a:lnTo>
                <a:lnTo>
                  <a:pt x="7701475" y="1930400"/>
                </a:lnTo>
                <a:lnTo>
                  <a:pt x="7720608" y="1981200"/>
                </a:lnTo>
                <a:lnTo>
                  <a:pt x="7738101" y="2032000"/>
                </a:lnTo>
                <a:lnTo>
                  <a:pt x="7753991" y="2082800"/>
                </a:lnTo>
                <a:lnTo>
                  <a:pt x="7768312" y="2120900"/>
                </a:lnTo>
                <a:lnTo>
                  <a:pt x="7781101" y="2171700"/>
                </a:lnTo>
                <a:lnTo>
                  <a:pt x="7792394" y="2222500"/>
                </a:lnTo>
                <a:lnTo>
                  <a:pt x="7802225" y="2286000"/>
                </a:lnTo>
                <a:lnTo>
                  <a:pt x="7810630" y="2336800"/>
                </a:lnTo>
                <a:lnTo>
                  <a:pt x="7817646" y="2387600"/>
                </a:lnTo>
                <a:lnTo>
                  <a:pt x="7823307" y="2438400"/>
                </a:lnTo>
                <a:lnTo>
                  <a:pt x="7827649" y="2489200"/>
                </a:lnTo>
                <a:lnTo>
                  <a:pt x="7830707" y="2540000"/>
                </a:lnTo>
                <a:lnTo>
                  <a:pt x="7832511" y="2590800"/>
                </a:lnTo>
                <a:lnTo>
                  <a:pt x="10692003" y="2590800"/>
                </a:lnTo>
                <a:lnTo>
                  <a:pt x="10692003" y="2438400"/>
                </a:lnTo>
                <a:lnTo>
                  <a:pt x="10017044" y="2438400"/>
                </a:lnTo>
                <a:lnTo>
                  <a:pt x="9966059" y="2425700"/>
                </a:lnTo>
                <a:lnTo>
                  <a:pt x="9915529" y="2425700"/>
                </a:lnTo>
                <a:lnTo>
                  <a:pt x="9865549" y="2413000"/>
                </a:lnTo>
                <a:lnTo>
                  <a:pt x="9816211" y="2413000"/>
                </a:lnTo>
                <a:lnTo>
                  <a:pt x="9719838" y="2387600"/>
                </a:lnTo>
                <a:lnTo>
                  <a:pt x="9672989" y="2387600"/>
                </a:lnTo>
                <a:lnTo>
                  <a:pt x="9582436" y="2362200"/>
                </a:lnTo>
                <a:lnTo>
                  <a:pt x="9496698" y="2336800"/>
                </a:lnTo>
                <a:lnTo>
                  <a:pt x="9455869" y="2311400"/>
                </a:lnTo>
                <a:lnTo>
                  <a:pt x="9416525" y="2298700"/>
                </a:lnTo>
                <a:lnTo>
                  <a:pt x="9378758" y="2286000"/>
                </a:lnTo>
                <a:lnTo>
                  <a:pt x="9342663" y="2260600"/>
                </a:lnTo>
                <a:lnTo>
                  <a:pt x="9308334" y="2247900"/>
                </a:lnTo>
                <a:lnTo>
                  <a:pt x="9242814" y="2209800"/>
                </a:lnTo>
                <a:lnTo>
                  <a:pt x="9183772" y="2171700"/>
                </a:lnTo>
                <a:lnTo>
                  <a:pt x="9130660" y="2146300"/>
                </a:lnTo>
                <a:lnTo>
                  <a:pt x="9082933" y="2108200"/>
                </a:lnTo>
                <a:lnTo>
                  <a:pt x="9040045" y="2082800"/>
                </a:lnTo>
                <a:lnTo>
                  <a:pt x="9001451" y="2044700"/>
                </a:lnTo>
                <a:lnTo>
                  <a:pt x="8966603" y="2019300"/>
                </a:lnTo>
                <a:lnTo>
                  <a:pt x="8934957" y="1993900"/>
                </a:lnTo>
                <a:lnTo>
                  <a:pt x="8905966" y="1955800"/>
                </a:lnTo>
                <a:lnTo>
                  <a:pt x="8879085" y="1930400"/>
                </a:lnTo>
                <a:lnTo>
                  <a:pt x="8853767" y="1892300"/>
                </a:lnTo>
                <a:lnTo>
                  <a:pt x="8829467" y="1866900"/>
                </a:lnTo>
                <a:lnTo>
                  <a:pt x="8805638" y="1828800"/>
                </a:lnTo>
                <a:lnTo>
                  <a:pt x="8781736" y="1803400"/>
                </a:lnTo>
                <a:lnTo>
                  <a:pt x="8757213" y="1765300"/>
                </a:lnTo>
                <a:lnTo>
                  <a:pt x="8731525" y="1727200"/>
                </a:lnTo>
                <a:lnTo>
                  <a:pt x="8703548" y="1676400"/>
                </a:lnTo>
                <a:lnTo>
                  <a:pt x="8677081" y="1638300"/>
                </a:lnTo>
                <a:lnTo>
                  <a:pt x="8651837" y="1600200"/>
                </a:lnTo>
                <a:lnTo>
                  <a:pt x="8627529" y="1549400"/>
                </a:lnTo>
                <a:lnTo>
                  <a:pt x="8603872" y="1511300"/>
                </a:lnTo>
                <a:lnTo>
                  <a:pt x="8580579" y="1460500"/>
                </a:lnTo>
                <a:lnTo>
                  <a:pt x="8557363" y="1422400"/>
                </a:lnTo>
                <a:lnTo>
                  <a:pt x="8533939" y="1371600"/>
                </a:lnTo>
                <a:lnTo>
                  <a:pt x="8510019" y="1333500"/>
                </a:lnTo>
                <a:lnTo>
                  <a:pt x="8485318" y="1295400"/>
                </a:lnTo>
                <a:lnTo>
                  <a:pt x="8459549" y="1244600"/>
                </a:lnTo>
                <a:lnTo>
                  <a:pt x="8432426" y="1206500"/>
                </a:lnTo>
                <a:lnTo>
                  <a:pt x="8403662" y="1168400"/>
                </a:lnTo>
                <a:lnTo>
                  <a:pt x="8373971" y="1130300"/>
                </a:lnTo>
                <a:lnTo>
                  <a:pt x="8343502" y="1079500"/>
                </a:lnTo>
                <a:lnTo>
                  <a:pt x="8312265" y="1041400"/>
                </a:lnTo>
                <a:lnTo>
                  <a:pt x="8280270" y="1003300"/>
                </a:lnTo>
                <a:lnTo>
                  <a:pt x="8247528" y="965200"/>
                </a:lnTo>
                <a:close/>
              </a:path>
              <a:path w="10692130" h="2590800">
                <a:moveTo>
                  <a:pt x="10692003" y="2374900"/>
                </a:moveTo>
                <a:lnTo>
                  <a:pt x="10678746" y="2374900"/>
                </a:lnTo>
                <a:lnTo>
                  <a:pt x="10480976" y="2425700"/>
                </a:lnTo>
                <a:lnTo>
                  <a:pt x="10430100" y="2425700"/>
                </a:lnTo>
                <a:lnTo>
                  <a:pt x="10378838" y="2438400"/>
                </a:lnTo>
                <a:lnTo>
                  <a:pt x="10692003" y="2438400"/>
                </a:lnTo>
                <a:lnTo>
                  <a:pt x="10692003" y="2374900"/>
                </a:lnTo>
                <a:close/>
              </a:path>
              <a:path w="10692130" h="2590800">
                <a:moveTo>
                  <a:pt x="6116495" y="1816100"/>
                </a:moveTo>
                <a:lnTo>
                  <a:pt x="6067968" y="1816100"/>
                </a:lnTo>
                <a:lnTo>
                  <a:pt x="6019483" y="1828800"/>
                </a:lnTo>
                <a:lnTo>
                  <a:pt x="6164941" y="1828800"/>
                </a:lnTo>
                <a:lnTo>
                  <a:pt x="6116495" y="1816100"/>
                </a:lnTo>
                <a:close/>
              </a:path>
              <a:path w="10692130" h="2590800">
                <a:moveTo>
                  <a:pt x="6500536" y="25400"/>
                </a:moveTo>
                <a:lnTo>
                  <a:pt x="5764939" y="25400"/>
                </a:lnTo>
                <a:lnTo>
                  <a:pt x="5716142" y="38100"/>
                </a:lnTo>
                <a:lnTo>
                  <a:pt x="5667487" y="38100"/>
                </a:lnTo>
                <a:lnTo>
                  <a:pt x="5618986" y="50800"/>
                </a:lnTo>
                <a:lnTo>
                  <a:pt x="6598063" y="50800"/>
                </a:lnTo>
                <a:lnTo>
                  <a:pt x="6500536" y="25400"/>
                </a:lnTo>
                <a:close/>
              </a:path>
              <a:path w="10692130" h="2590800">
                <a:moveTo>
                  <a:pt x="6353929" y="12700"/>
                </a:moveTo>
                <a:lnTo>
                  <a:pt x="5862912" y="12700"/>
                </a:lnTo>
                <a:lnTo>
                  <a:pt x="5813866" y="25400"/>
                </a:lnTo>
                <a:lnTo>
                  <a:pt x="6402825" y="25400"/>
                </a:lnTo>
                <a:lnTo>
                  <a:pt x="6353929" y="12700"/>
                </a:lnTo>
                <a:close/>
              </a:path>
              <a:path w="10692130" h="2590800">
                <a:moveTo>
                  <a:pt x="6158338" y="0"/>
                </a:moveTo>
                <a:lnTo>
                  <a:pt x="6060038" y="0"/>
                </a:lnTo>
                <a:lnTo>
                  <a:pt x="6010638" y="12700"/>
                </a:lnTo>
                <a:lnTo>
                  <a:pt x="6207214" y="12700"/>
                </a:lnTo>
                <a:lnTo>
                  <a:pt x="6158338" y="0"/>
                </a:lnTo>
                <a:close/>
              </a:path>
            </a:pathLst>
          </a:custGeom>
          <a:solidFill>
            <a:srgbClr val="00B189">
              <a:alpha val="3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5999" y="228691"/>
            <a:ext cx="408940" cy="447040"/>
          </a:xfrm>
          <a:custGeom>
            <a:avLst/>
            <a:gdLst/>
            <a:ahLst/>
            <a:cxnLst/>
            <a:rect l="l" t="t" r="r" b="b"/>
            <a:pathLst>
              <a:path w="408940" h="447040">
                <a:moveTo>
                  <a:pt x="243039" y="0"/>
                </a:moveTo>
                <a:lnTo>
                  <a:pt x="200036" y="9696"/>
                </a:lnTo>
                <a:lnTo>
                  <a:pt x="166052" y="37490"/>
                </a:lnTo>
                <a:lnTo>
                  <a:pt x="149828" y="72589"/>
                </a:lnTo>
                <a:lnTo>
                  <a:pt x="146253" y="103454"/>
                </a:lnTo>
                <a:lnTo>
                  <a:pt x="118346" y="79453"/>
                </a:lnTo>
                <a:lnTo>
                  <a:pt x="81994" y="63333"/>
                </a:lnTo>
                <a:lnTo>
                  <a:pt x="41207" y="60193"/>
                </a:lnTo>
                <a:lnTo>
                  <a:pt x="0" y="75133"/>
                </a:lnTo>
                <a:lnTo>
                  <a:pt x="45147" y="85424"/>
                </a:lnTo>
                <a:lnTo>
                  <a:pt x="85309" y="101093"/>
                </a:lnTo>
                <a:lnTo>
                  <a:pt x="120417" y="121913"/>
                </a:lnTo>
                <a:lnTo>
                  <a:pt x="150403" y="147657"/>
                </a:lnTo>
                <a:lnTo>
                  <a:pt x="175201" y="178098"/>
                </a:lnTo>
                <a:lnTo>
                  <a:pt x="194741" y="213010"/>
                </a:lnTo>
                <a:lnTo>
                  <a:pt x="208958" y="252165"/>
                </a:lnTo>
                <a:lnTo>
                  <a:pt x="217782" y="295337"/>
                </a:lnTo>
                <a:lnTo>
                  <a:pt x="221147" y="342299"/>
                </a:lnTo>
                <a:lnTo>
                  <a:pt x="218984" y="392823"/>
                </a:lnTo>
                <a:lnTo>
                  <a:pt x="211226" y="446684"/>
                </a:lnTo>
                <a:lnTo>
                  <a:pt x="212496" y="446684"/>
                </a:lnTo>
                <a:lnTo>
                  <a:pt x="251227" y="402355"/>
                </a:lnTo>
                <a:lnTo>
                  <a:pt x="269881" y="358325"/>
                </a:lnTo>
                <a:lnTo>
                  <a:pt x="272678" y="315665"/>
                </a:lnTo>
                <a:lnTo>
                  <a:pt x="263840" y="275450"/>
                </a:lnTo>
                <a:lnTo>
                  <a:pt x="247589" y="238751"/>
                </a:lnTo>
                <a:lnTo>
                  <a:pt x="228146" y="206643"/>
                </a:lnTo>
                <a:lnTo>
                  <a:pt x="209733" y="180198"/>
                </a:lnTo>
                <a:lnTo>
                  <a:pt x="196570" y="160489"/>
                </a:lnTo>
                <a:lnTo>
                  <a:pt x="185076" y="135364"/>
                </a:lnTo>
                <a:lnTo>
                  <a:pt x="179179" y="110078"/>
                </a:lnTo>
                <a:lnTo>
                  <a:pt x="179580" y="86043"/>
                </a:lnTo>
                <a:lnTo>
                  <a:pt x="199272" y="48856"/>
                </a:lnTo>
                <a:lnTo>
                  <a:pt x="243908" y="31424"/>
                </a:lnTo>
                <a:lnTo>
                  <a:pt x="258617" y="33359"/>
                </a:lnTo>
                <a:lnTo>
                  <a:pt x="293382" y="57251"/>
                </a:lnTo>
                <a:lnTo>
                  <a:pt x="300932" y="88069"/>
                </a:lnTo>
                <a:lnTo>
                  <a:pt x="299008" y="103327"/>
                </a:lnTo>
                <a:lnTo>
                  <a:pt x="294652" y="114668"/>
                </a:lnTo>
                <a:lnTo>
                  <a:pt x="287655" y="125920"/>
                </a:lnTo>
                <a:lnTo>
                  <a:pt x="289191" y="122300"/>
                </a:lnTo>
                <a:lnTo>
                  <a:pt x="285864" y="125475"/>
                </a:lnTo>
                <a:lnTo>
                  <a:pt x="278051" y="130113"/>
                </a:lnTo>
                <a:lnTo>
                  <a:pt x="268749" y="132127"/>
                </a:lnTo>
                <a:lnTo>
                  <a:pt x="259616" y="131841"/>
                </a:lnTo>
                <a:lnTo>
                  <a:pt x="252310" y="129578"/>
                </a:lnTo>
                <a:lnTo>
                  <a:pt x="244513" y="125387"/>
                </a:lnTo>
                <a:lnTo>
                  <a:pt x="244347" y="123812"/>
                </a:lnTo>
                <a:lnTo>
                  <a:pt x="241414" y="118821"/>
                </a:lnTo>
                <a:lnTo>
                  <a:pt x="241452" y="117449"/>
                </a:lnTo>
                <a:lnTo>
                  <a:pt x="242773" y="115303"/>
                </a:lnTo>
                <a:lnTo>
                  <a:pt x="243814" y="114719"/>
                </a:lnTo>
                <a:lnTo>
                  <a:pt x="251853" y="113529"/>
                </a:lnTo>
                <a:lnTo>
                  <a:pt x="258119" y="111153"/>
                </a:lnTo>
                <a:lnTo>
                  <a:pt x="268903" y="73830"/>
                </a:lnTo>
                <a:lnTo>
                  <a:pt x="241240" y="59333"/>
                </a:lnTo>
                <a:lnTo>
                  <a:pt x="233578" y="60642"/>
                </a:lnTo>
                <a:lnTo>
                  <a:pt x="211459" y="78060"/>
                </a:lnTo>
                <a:lnTo>
                  <a:pt x="205095" y="105749"/>
                </a:lnTo>
                <a:lnTo>
                  <a:pt x="213433" y="134919"/>
                </a:lnTo>
                <a:lnTo>
                  <a:pt x="249089" y="162344"/>
                </a:lnTo>
                <a:lnTo>
                  <a:pt x="263855" y="164401"/>
                </a:lnTo>
                <a:lnTo>
                  <a:pt x="276896" y="163565"/>
                </a:lnTo>
                <a:lnTo>
                  <a:pt x="311086" y="146456"/>
                </a:lnTo>
                <a:lnTo>
                  <a:pt x="333630" y="107745"/>
                </a:lnTo>
                <a:lnTo>
                  <a:pt x="335445" y="99593"/>
                </a:lnTo>
                <a:lnTo>
                  <a:pt x="337718" y="101472"/>
                </a:lnTo>
                <a:lnTo>
                  <a:pt x="340233" y="103174"/>
                </a:lnTo>
                <a:lnTo>
                  <a:pt x="342988" y="104673"/>
                </a:lnTo>
                <a:lnTo>
                  <a:pt x="360460" y="108728"/>
                </a:lnTo>
                <a:lnTo>
                  <a:pt x="378691" y="105668"/>
                </a:lnTo>
                <a:lnTo>
                  <a:pt x="408559" y="78181"/>
                </a:lnTo>
                <a:lnTo>
                  <a:pt x="407593" y="76415"/>
                </a:lnTo>
                <a:lnTo>
                  <a:pt x="404939" y="74980"/>
                </a:lnTo>
                <a:lnTo>
                  <a:pt x="403847" y="75056"/>
                </a:lnTo>
                <a:lnTo>
                  <a:pt x="389499" y="78953"/>
                </a:lnTo>
                <a:lnTo>
                  <a:pt x="375199" y="79409"/>
                </a:lnTo>
                <a:lnTo>
                  <a:pt x="337972" y="64723"/>
                </a:lnTo>
                <a:lnTo>
                  <a:pt x="324446" y="43459"/>
                </a:lnTo>
                <a:lnTo>
                  <a:pt x="320128" y="37871"/>
                </a:lnTo>
                <a:lnTo>
                  <a:pt x="289699" y="11658"/>
                </a:lnTo>
                <a:lnTo>
                  <a:pt x="254950" y="710"/>
                </a:lnTo>
                <a:lnTo>
                  <a:pt x="243039" y="0"/>
                </a:lnTo>
                <a:close/>
              </a:path>
            </a:pathLst>
          </a:custGeom>
          <a:solidFill>
            <a:srgbClr val="00B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2048" y="463426"/>
            <a:ext cx="500828" cy="21195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16000" y="837003"/>
            <a:ext cx="10224135" cy="0"/>
          </a:xfrm>
          <a:custGeom>
            <a:avLst/>
            <a:gdLst/>
            <a:ahLst/>
            <a:cxnLst/>
            <a:rect l="l" t="t" r="r" b="b"/>
            <a:pathLst>
              <a:path w="10224135">
                <a:moveTo>
                  <a:pt x="0" y="0"/>
                </a:moveTo>
                <a:lnTo>
                  <a:pt x="10223995" y="0"/>
                </a:lnTo>
              </a:path>
            </a:pathLst>
          </a:custGeom>
          <a:ln w="6350">
            <a:solidFill>
              <a:srgbClr val="00B1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85800" y="328123"/>
            <a:ext cx="671604" cy="54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0B18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9489" y="2449586"/>
            <a:ext cx="5007610" cy="401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6366129"/>
            <a:ext cx="342188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6366129"/>
            <a:ext cx="245948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6366129"/>
            <a:ext cx="245948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59C10-A86C-02BF-3391-922FF2B46686}"/>
              </a:ext>
            </a:extLst>
          </p:cNvPr>
          <p:cNvSpPr txBox="1"/>
          <p:nvPr/>
        </p:nvSpPr>
        <p:spPr>
          <a:xfrm>
            <a:off x="766426" y="1636873"/>
            <a:ext cx="9361722" cy="1862625"/>
          </a:xfrm>
          <a:prstGeom prst="rect">
            <a:avLst/>
          </a:prstGeom>
          <a:noFill/>
        </p:spPr>
        <p:txBody>
          <a:bodyPr wrap="square" lIns="80201" tIns="40100" rIns="80201" bIns="40100" rtlCol="0" anchor="t">
            <a:spAutoFit/>
          </a:bodyPr>
          <a:lstStyle/>
          <a:p>
            <a:pPr algn="ctr"/>
            <a:r>
              <a:rPr lang="ru-RU" sz="3859" kern="100" dirty="0">
                <a:latin typeface="Arial Black" panose="020B0A04020102020204" pitchFamily="34" charset="0"/>
                <a:ea typeface="+mn-lt"/>
                <a:cs typeface="+mn-lt"/>
              </a:rPr>
              <a:t>РЕАЛИЗАЦИЯ КУРСОВ </a:t>
            </a:r>
            <a:r>
              <a:rPr lang="ru-RU" sz="3859" kern="100" dirty="0">
                <a:solidFill>
                  <a:srgbClr val="00B189"/>
                </a:solidFill>
                <a:latin typeface="Arial Black" panose="020B0A04020102020204" pitchFamily="34" charset="0"/>
                <a:ea typeface="+mn-lt"/>
                <a:cs typeface="+mn-lt"/>
              </a:rPr>
              <a:t>ПЕДАГОГИЧЕСКОЙ ПЕРЕПОДГОТОВКИ ЦПМ</a:t>
            </a:r>
            <a:r>
              <a:rPr lang="ru-RU" sz="3859" kern="100" dirty="0">
                <a:solidFill>
                  <a:srgbClr val="00B189"/>
                </a:solidFill>
                <a:latin typeface="Arial Black" panose="020B0A04020102020204" pitchFamily="34" charset="0"/>
                <a:ea typeface="Calibri"/>
                <a:cs typeface="Arial"/>
              </a:rPr>
              <a:t>  </a:t>
            </a:r>
            <a:endParaRPr lang="ru-RU" dirty="0">
              <a:solidFill>
                <a:srgbClr val="00B189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751E6F-1260-3B33-7633-65A9C579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F44D3-A34C-49DF-B3F0-B7923711D2B9}" type="slidenum">
              <a:rPr lang="x-none" smtClean="0"/>
              <a:pPr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82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C4AAD-BECD-7BFC-7C3C-6A1DB6376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286B10E-83F8-33AD-7B37-AE96D759AB09}"/>
              </a:ext>
            </a:extLst>
          </p:cNvPr>
          <p:cNvSpPr txBox="1"/>
          <p:nvPr/>
        </p:nvSpPr>
        <p:spPr>
          <a:xfrm>
            <a:off x="1521861" y="436924"/>
            <a:ext cx="8606155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spc="-80" dirty="0">
                <a:solidFill>
                  <a:srgbClr val="00B189"/>
                </a:solidFill>
                <a:latin typeface="Arial Black"/>
                <a:cs typeface="Arial Black"/>
              </a:rPr>
              <a:t>УСЛУГИ </a:t>
            </a:r>
            <a:r>
              <a:rPr lang="ru-RU" sz="2800" spc="-80" dirty="0">
                <a:solidFill>
                  <a:schemeClr val="tx1"/>
                </a:solidFill>
                <a:latin typeface="Arial Black"/>
                <a:cs typeface="Arial Black"/>
              </a:rPr>
              <a:t>ЦЕНТРА</a:t>
            </a:r>
            <a:r>
              <a:rPr lang="ru-RU" sz="2800" spc="-80" dirty="0">
                <a:solidFill>
                  <a:srgbClr val="231F20"/>
                </a:solidFill>
                <a:latin typeface="Arial Black"/>
                <a:cs typeface="Arial Black"/>
              </a:rPr>
              <a:t> ПЕДАГОГИЧЕСКОГО МАСТЕРСТВА В 2025 г.</a:t>
            </a:r>
            <a:endParaRPr lang="ru-RU" sz="2800" dirty="0">
              <a:latin typeface="Arial Black"/>
              <a:cs typeface="Arial Black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58B8D20-79A5-65BE-F2EF-661F633D5C25}"/>
              </a:ext>
            </a:extLst>
          </p:cNvPr>
          <p:cNvSpPr txBox="1"/>
          <p:nvPr/>
        </p:nvSpPr>
        <p:spPr>
          <a:xfrm>
            <a:off x="375042" y="1890932"/>
            <a:ext cx="4579341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45" dirty="0">
                <a:solidFill>
                  <a:srgbClr val="231F20"/>
                </a:solidFill>
                <a:latin typeface="Arial Black"/>
                <a:cs typeface="Arial Black"/>
              </a:rPr>
              <a:t>ПЕДАГОГИЧЕСКАЯ ПЕРЕПОДГОТОВКА ПО НАПРАВЛЕНИЮ «ДЕФЕКТОЛОГ- ЛОГОПЕД»	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6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400 000 тенге/ слушатель</a:t>
            </a: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400" spc="-45" dirty="0">
              <a:solidFill>
                <a:srgbClr val="231F20"/>
              </a:solidFill>
              <a:latin typeface="Arial Black"/>
              <a:cs typeface="Arial Black"/>
            </a:endParaRP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spc="-45" dirty="0">
                <a:solidFill>
                  <a:srgbClr val="231F20"/>
                </a:solidFill>
                <a:latin typeface="Arial Black"/>
                <a:cs typeface="Arial Black"/>
              </a:rPr>
              <a:t>ПЕДАГОГИЧЕСКАЯ</a:t>
            </a:r>
            <a:r>
              <a:rPr lang="ru-RU" sz="1400" spc="-45" dirty="0">
                <a:solidFill>
                  <a:srgbClr val="231F20"/>
                </a:solidFill>
                <a:latin typeface="Arial Black"/>
                <a:cs typeface="Arial Black"/>
              </a:rPr>
              <a:t> ПЕРЕПОДГОТОВКА ПО НАПРАВЛЕНИЮ «ПЕДАГОГ-АССИСТЕНТ»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6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400 000 тенге/ слушатель</a:t>
            </a: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400" spc="-45" dirty="0">
              <a:solidFill>
                <a:srgbClr val="231F20"/>
              </a:solidFill>
              <a:latin typeface="Arial Black"/>
              <a:cs typeface="Arial Black"/>
            </a:endParaRP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45" dirty="0">
                <a:solidFill>
                  <a:srgbClr val="231F20"/>
                </a:solidFill>
                <a:latin typeface="Arial Black"/>
                <a:cs typeface="Arial Black"/>
              </a:rPr>
              <a:t>ПЕДАГОГИЧЕСКАЯ ПЕРЕПОДГОТОВКА ПО НАПРАВЛЕНИЮ «УЧИТЕЛЬ АНГЛИЙСКОГО ЯЗЫКА»  	</a:t>
            </a:r>
            <a:r>
              <a:rPr lang="ru-RU" sz="16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500 000 тенге/ слушатель</a:t>
            </a: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400" spc="-45" dirty="0">
              <a:solidFill>
                <a:srgbClr val="231F20"/>
              </a:solidFill>
              <a:latin typeface="Arial Black"/>
              <a:cs typeface="Arial Black"/>
            </a:endParaRP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45" dirty="0">
                <a:solidFill>
                  <a:srgbClr val="231F20"/>
                </a:solidFill>
                <a:latin typeface="Arial Black"/>
                <a:cs typeface="Arial Black"/>
              </a:rPr>
              <a:t>ПЕДАГОГИЧЕСКАЯ ПЕРЕПОДГОТОВКА ПО НАПРАВЛЕНИЮ «УЧИТЕЛЬ МАТЕМАТИКИ»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6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500 000 тенге/ слушател</a:t>
            </a:r>
            <a:r>
              <a:rPr lang="ru-RU" sz="14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ь</a:t>
            </a: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400" spc="-45" dirty="0">
              <a:solidFill>
                <a:srgbClr val="231F20"/>
              </a:solidFill>
              <a:latin typeface="Arial Black"/>
              <a:cs typeface="Arial Black"/>
            </a:endParaRP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45" dirty="0">
                <a:solidFill>
                  <a:srgbClr val="231F20"/>
                </a:solidFill>
                <a:latin typeface="Arial Black"/>
                <a:cs typeface="Arial Black"/>
              </a:rPr>
              <a:t>ПЕДАГОГИЧЕСКАЯ ПЕРЕПОДГОТОВКА ПО НАПРАВЛЕНИЮ «УЧИТЕЛЬ НАЧАЛЬНЫХ КЛАССОВ»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6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600 000 тенге/ слушатель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6B0FC51-59DD-8066-B12D-54634B0B9A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6481" y="328123"/>
            <a:ext cx="579120" cy="546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65"/>
              <a:t>42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603C35AC-4C73-D5A6-6EA7-B58D3AD7581D}"/>
              </a:ext>
            </a:extLst>
          </p:cNvPr>
          <p:cNvSpPr txBox="1"/>
          <p:nvPr/>
        </p:nvSpPr>
        <p:spPr>
          <a:xfrm>
            <a:off x="4893194" y="1890932"/>
            <a:ext cx="5032847" cy="4426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45" dirty="0">
                <a:solidFill>
                  <a:srgbClr val="231F20"/>
                </a:solidFill>
                <a:latin typeface="Arial Black"/>
                <a:cs typeface="Arial Black"/>
              </a:rPr>
              <a:t>ПЕДАГОГИЧЕСКАЯ ПЕРЕПОДГОТОВКА ПО НАПРАВЛЕНИЮ «УЧИТЕЛЬ ХИМИИ»	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6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500 000 тенге/ слушатель</a:t>
            </a: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400" spc="-45" dirty="0">
              <a:solidFill>
                <a:srgbClr val="231F20"/>
              </a:solidFill>
              <a:latin typeface="Arial Black"/>
              <a:cs typeface="Arial Black"/>
            </a:endParaRP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45" dirty="0">
                <a:solidFill>
                  <a:srgbClr val="231F20"/>
                </a:solidFill>
                <a:latin typeface="Arial Black"/>
                <a:cs typeface="Arial Black"/>
              </a:rPr>
              <a:t>ПЕДАГОГИЧЕСКАЯ ПЕРЕПОДГОТОВКА ПО НАПРАВЛЕНИЮ «УЧИТЕЛЬ ИСТОРИИ»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6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500 000 тенге/ слушатель</a:t>
            </a: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400" spc="-45" dirty="0">
              <a:solidFill>
                <a:srgbClr val="231F20"/>
              </a:solidFill>
              <a:latin typeface="Arial Black"/>
              <a:cs typeface="Arial Black"/>
            </a:endParaRP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45" dirty="0">
                <a:solidFill>
                  <a:srgbClr val="231F20"/>
                </a:solidFill>
                <a:latin typeface="Arial Black"/>
                <a:cs typeface="Arial Black"/>
              </a:rPr>
              <a:t>ПЕДАГОГИЧЕСКАЯ ПЕРЕПОДГОТОВКА ПО НАПРАВЛЕНИЮ «УЧИТЕЛЬ БИОЛОГИИ»  	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400" spc="-45" dirty="0">
                <a:solidFill>
                  <a:srgbClr val="231F20"/>
                </a:solidFill>
                <a:latin typeface="Arial Black"/>
                <a:ea typeface="Verdana" panose="020B0604030504040204" pitchFamily="34" charset="0"/>
                <a:cs typeface="Arial Black"/>
              </a:rPr>
              <a:t>                </a:t>
            </a:r>
            <a:r>
              <a:rPr lang="ru-RU" sz="16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500 000 тенге/ слушатель</a:t>
            </a: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400" spc="-45" dirty="0">
              <a:solidFill>
                <a:srgbClr val="231F20"/>
              </a:solidFill>
              <a:latin typeface="Arial Black"/>
              <a:cs typeface="Arial Black"/>
            </a:endParaRP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45" dirty="0">
                <a:solidFill>
                  <a:srgbClr val="231F20"/>
                </a:solidFill>
                <a:latin typeface="Arial Black"/>
                <a:cs typeface="Arial Black"/>
              </a:rPr>
              <a:t>ПЕДАГОГИЧЕСКАЯ ПЕРЕПОДГОТОВКА ПО НАПРАВЛЕНИЮ «УЧИТЕЛЬ ФИЗИКИ»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6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500 000 тенге/ слушател</a:t>
            </a:r>
            <a:r>
              <a:rPr lang="ru-RU" sz="14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ь</a:t>
            </a: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400" spc="-45" dirty="0">
              <a:solidFill>
                <a:srgbClr val="231F20"/>
              </a:solidFill>
              <a:latin typeface="Arial Black"/>
              <a:cs typeface="Arial Black"/>
            </a:endParaRPr>
          </a:p>
          <a:p>
            <a:pPr marL="184150" indent="-17145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spc="-45" dirty="0">
                <a:solidFill>
                  <a:srgbClr val="231F20"/>
                </a:solidFill>
                <a:latin typeface="Arial Black"/>
                <a:cs typeface="Arial Black"/>
              </a:rPr>
              <a:t>ПЕДАГОГИЧЕСКАЯ ПЕРЕПОДГОТОВКА ПО НАПРАВЛЕНИЮ «УЧИТЕЛЬ ИНФОРМАТИКИ»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600" spc="-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500 000 тенге/ слушатель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650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0BAA2F-FDD6-0E7F-5571-3557377C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F44D3-A34C-49DF-B3F0-B7923711D2B9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0C653-0F72-DB74-64F6-F4894A971D92}"/>
              </a:ext>
            </a:extLst>
          </p:cNvPr>
          <p:cNvSpPr txBox="1"/>
          <p:nvPr/>
        </p:nvSpPr>
        <p:spPr>
          <a:xfrm>
            <a:off x="1390481" y="1991489"/>
            <a:ext cx="8227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Создан Консорциум «Павлодарский педагогический университет им. </a:t>
            </a:r>
            <a:r>
              <a:rPr lang="kk-KZ" sz="20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Әлкей Марғұлан и Центр педагогического мастерства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»</a:t>
            </a: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Проведено обучение разработчиков программ (от Консорциума) на Факультете образования Университета Кембриджа  </a:t>
            </a: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0AB4E41-4996-2837-BA41-B98EC414D3B2}"/>
              </a:ext>
            </a:extLst>
          </p:cNvPr>
          <p:cNvSpPr/>
          <p:nvPr/>
        </p:nvSpPr>
        <p:spPr>
          <a:xfrm>
            <a:off x="875563" y="3427204"/>
            <a:ext cx="445133" cy="345819"/>
          </a:xfrm>
          <a:prstGeom prst="rightArrow">
            <a:avLst>
              <a:gd name="adj1" fmla="val 50000"/>
              <a:gd name="adj2" fmla="val 90425"/>
            </a:avLst>
          </a:prstGeom>
          <a:solidFill>
            <a:schemeClr val="bg1"/>
          </a:solidFill>
          <a:ln>
            <a:solidFill>
              <a:srgbClr val="00B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DC757567-1E3A-81BB-8674-79BC56D41FD7}"/>
              </a:ext>
            </a:extLst>
          </p:cNvPr>
          <p:cNvSpPr/>
          <p:nvPr/>
        </p:nvSpPr>
        <p:spPr>
          <a:xfrm>
            <a:off x="875563" y="2360404"/>
            <a:ext cx="445133" cy="345819"/>
          </a:xfrm>
          <a:prstGeom prst="rightArrow">
            <a:avLst>
              <a:gd name="adj1" fmla="val 50000"/>
              <a:gd name="adj2" fmla="val 90425"/>
            </a:avLst>
          </a:prstGeom>
          <a:solidFill>
            <a:schemeClr val="bg1"/>
          </a:solidFill>
          <a:ln>
            <a:solidFill>
              <a:srgbClr val="00B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1F707EF-C22A-4FC2-DC27-BD507C7C02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6473" y="258865"/>
            <a:ext cx="5375910" cy="1074012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3100" spc="-260"/>
              <a:t>ОСНОВА</a:t>
            </a:r>
            <a:r>
              <a:rPr sz="3100" spc="-200"/>
              <a:t> </a:t>
            </a:r>
            <a:r>
              <a:rPr lang="ru-RU" sz="3100" spc="-210">
                <a:solidFill>
                  <a:srgbClr val="231F20"/>
                </a:solidFill>
              </a:rPr>
              <a:t>ДЛЯ РЕАЛИЗАЦИИ ПРОЕКТА</a:t>
            </a:r>
            <a:endParaRPr sz="3100"/>
          </a:p>
        </p:txBody>
      </p:sp>
    </p:spTree>
    <p:extLst>
      <p:ext uri="{BB962C8B-B14F-4D97-AF65-F5344CB8AC3E}">
        <p14:creationId xmlns:p14="http://schemas.microsoft.com/office/powerpoint/2010/main" val="96178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296150-C32C-201C-8F1D-7FCC3453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F44D3-A34C-49DF-B3F0-B7923711D2B9}" type="slidenum">
              <a:rPr lang="x-none" smtClean="0"/>
              <a:pPr/>
              <a:t>3</a:t>
            </a:fld>
            <a:endParaRPr lang="x-none"/>
          </a:p>
        </p:txBody>
      </p:sp>
      <p:pic>
        <p:nvPicPr>
          <p:cNvPr id="6" name="Рисунок 5" descr="Изображение выглядит как круг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C38BB89-0882-FF75-0C1A-B4F5DB5812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9" r="25490" b="29947"/>
          <a:stretch/>
        </p:blipFill>
        <p:spPr>
          <a:xfrm>
            <a:off x="602477" y="1355512"/>
            <a:ext cx="9030409" cy="2740937"/>
          </a:xfrm>
          <a:prstGeom prst="rect">
            <a:avLst/>
          </a:prstGeom>
          <a:effectLst>
            <a:glow rad="127000">
              <a:srgbClr val="00B189"/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52C52-2C99-A1C1-291A-3F372B2F2F11}"/>
              </a:ext>
            </a:extLst>
          </p:cNvPr>
          <p:cNvSpPr txBox="1"/>
          <p:nvPr/>
        </p:nvSpPr>
        <p:spPr>
          <a:xfrm>
            <a:off x="1964803" y="2620126"/>
            <a:ext cx="911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189"/>
                </a:solidFill>
                <a:latin typeface="Arial Black" panose="020B0A04020102020204" pitchFamily="34" charset="0"/>
              </a:rPr>
              <a:t>ОТБОР </a:t>
            </a:r>
            <a:endParaRPr lang="ru-KZ" sz="1400" b="1" dirty="0">
              <a:solidFill>
                <a:srgbClr val="00B189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DE8C9-5FC3-017B-2610-33C09F3C5451}"/>
              </a:ext>
            </a:extLst>
          </p:cNvPr>
          <p:cNvSpPr txBox="1"/>
          <p:nvPr/>
        </p:nvSpPr>
        <p:spPr>
          <a:xfrm>
            <a:off x="4659501" y="2712877"/>
            <a:ext cx="1167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B189"/>
                </a:solidFill>
                <a:latin typeface="Arial Black" panose="020B0A04020102020204" pitchFamily="34" charset="0"/>
              </a:rPr>
              <a:t>ОБУЧЕНИЕ </a:t>
            </a:r>
            <a:endParaRPr lang="ru-KZ" sz="1200" b="1" dirty="0">
              <a:solidFill>
                <a:srgbClr val="00B18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49334-F98B-3C7F-80CF-B0FCF6C80DD0}"/>
              </a:ext>
            </a:extLst>
          </p:cNvPr>
          <p:cNvSpPr txBox="1"/>
          <p:nvPr/>
        </p:nvSpPr>
        <p:spPr>
          <a:xfrm>
            <a:off x="7556252" y="2632342"/>
            <a:ext cx="116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B189"/>
                </a:solidFill>
                <a:latin typeface="Arial Black" panose="020B0A04020102020204" pitchFamily="34" charset="0"/>
              </a:rPr>
              <a:t>СЕРТИФИ КАЦИЯ</a:t>
            </a:r>
            <a:r>
              <a:rPr lang="ru-RU" sz="500" b="1" dirty="0">
                <a:solidFill>
                  <a:srgbClr val="00B189"/>
                </a:solidFill>
                <a:latin typeface="Arial Black" panose="020B0A04020102020204" pitchFamily="34" charset="0"/>
              </a:rPr>
              <a:t> </a:t>
            </a:r>
            <a:endParaRPr lang="ru-KZ" sz="500" b="1" dirty="0">
              <a:solidFill>
                <a:srgbClr val="00B189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2A4A5-64AC-2E9C-50AA-5EEAE27CAC80}"/>
              </a:ext>
            </a:extLst>
          </p:cNvPr>
          <p:cNvSpPr txBox="1"/>
          <p:nvPr/>
        </p:nvSpPr>
        <p:spPr>
          <a:xfrm>
            <a:off x="4423372" y="4034822"/>
            <a:ext cx="18466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k-KZ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Формат:</a:t>
            </a:r>
            <a:r>
              <a:rPr lang="kk-KZ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r>
              <a:rPr lang="kk-KZ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дуальное обучение, сочетающее теоретическое обучение и приобретение практических навыков в школе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1C5CDD-6CF4-BF9C-7B53-4120B1E95AC4}"/>
              </a:ext>
            </a:extLst>
          </p:cNvPr>
          <p:cNvSpPr txBox="1"/>
          <p:nvPr/>
        </p:nvSpPr>
        <p:spPr>
          <a:xfrm>
            <a:off x="7410507" y="3788744"/>
            <a:ext cx="24849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Условия: </a:t>
            </a:r>
          </a:p>
          <a:p>
            <a:pPr marL="171450" indent="-171450" algn="l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успешное прохождение модульного оценивания в течение всего периода              (не менее 65%)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положительные результаты итоговой аттестации </a:t>
            </a:r>
            <a:r>
              <a:rPr lang="kk-KZ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рефлексивный отчет) </a:t>
            </a:r>
            <a:r>
              <a:rPr lang="kk-KZ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D76D6F-10D3-A67A-1756-E36049403F38}"/>
              </a:ext>
            </a:extLst>
          </p:cNvPr>
          <p:cNvSpPr txBox="1"/>
          <p:nvPr/>
        </p:nvSpPr>
        <p:spPr>
          <a:xfrm>
            <a:off x="1440494" y="1313271"/>
            <a:ext cx="1959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ИЮНЬ-АВГУСТ </a:t>
            </a:r>
            <a:endParaRPr lang="kk-KZ" sz="11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412D2E-83B5-D98B-1168-1FB9E2C86FA8}"/>
              </a:ext>
            </a:extLst>
          </p:cNvPr>
          <p:cNvSpPr txBox="1"/>
          <p:nvPr/>
        </p:nvSpPr>
        <p:spPr>
          <a:xfrm>
            <a:off x="5012586" y="1207325"/>
            <a:ext cx="3309243" cy="265649"/>
          </a:xfrm>
          <a:prstGeom prst="rect">
            <a:avLst/>
          </a:prstGeom>
          <a:noFill/>
        </p:spPr>
        <p:txBody>
          <a:bodyPr wrap="square" lIns="80201" tIns="40100" rIns="80201" bIns="40100" anchor="t">
            <a:spAutoFit/>
          </a:bodyPr>
          <a:lstStyle/>
          <a:p>
            <a:pPr algn="ctr"/>
            <a:r>
              <a:rPr lang="kk-KZ" sz="1200" b="1" dirty="0">
                <a:latin typeface="Arial Black"/>
                <a:cs typeface="Arial"/>
              </a:rPr>
              <a:t>СЕНТЯБРЬ – МАРТ</a:t>
            </a:r>
            <a:endParaRPr lang="kk-KZ" sz="1100" b="1" dirty="0">
              <a:solidFill>
                <a:schemeClr val="tx1"/>
              </a:solidFill>
              <a:latin typeface="Arial Black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B033BF-2C21-0A26-0171-EDF460AE944F}"/>
              </a:ext>
            </a:extLst>
          </p:cNvPr>
          <p:cNvSpPr txBox="1"/>
          <p:nvPr/>
        </p:nvSpPr>
        <p:spPr>
          <a:xfrm>
            <a:off x="1060514" y="3942367"/>
            <a:ext cx="198359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k-KZ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Инструменты:</a:t>
            </a:r>
            <a:r>
              <a:rPr lang="kk-KZ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r>
              <a:rPr lang="kk-KZ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тесты, решение задач, опросники, интервью </a:t>
            </a:r>
          </a:p>
          <a:p>
            <a:pPr algn="l"/>
            <a:r>
              <a:rPr lang="kk-KZ" sz="1400" dirty="0">
                <a:latin typeface="Verdana" panose="020B0604030504040204" pitchFamily="34" charset="0"/>
                <a:ea typeface="Verdana" panose="020B0604030504040204" pitchFamily="34" charset="0"/>
              </a:rPr>
              <a:t>(результаты допущенных к обучению кандидатов размещаются в личных профайлах)</a:t>
            </a:r>
            <a:endParaRPr lang="kk-KZ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B7076102-8A5E-E6E6-DA35-129D1C5D03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310" y="162491"/>
            <a:ext cx="5375910" cy="596958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3100" spc="-260" dirty="0"/>
              <a:t>ЭТАПЫ</a:t>
            </a:r>
            <a:r>
              <a:rPr sz="3100" spc="-200" dirty="0"/>
              <a:t> </a:t>
            </a:r>
            <a:r>
              <a:rPr lang="ru-RU" sz="3100" spc="-210" dirty="0">
                <a:solidFill>
                  <a:srgbClr val="231F20"/>
                </a:solidFill>
              </a:rPr>
              <a:t>ПРОЕКТА</a:t>
            </a:r>
            <a:endParaRPr sz="1450" dirty="0"/>
          </a:p>
        </p:txBody>
      </p:sp>
    </p:spTree>
    <p:extLst>
      <p:ext uri="{BB962C8B-B14F-4D97-AF65-F5344CB8AC3E}">
        <p14:creationId xmlns:p14="http://schemas.microsoft.com/office/powerpoint/2010/main" val="147264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2D04C2-E0FC-65D6-C356-25D57E443A1C}"/>
              </a:ext>
            </a:extLst>
          </p:cNvPr>
          <p:cNvSpPr/>
          <p:nvPr/>
        </p:nvSpPr>
        <p:spPr>
          <a:xfrm>
            <a:off x="330682" y="3451929"/>
            <a:ext cx="10009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B189"/>
                </a:solidFill>
                <a:latin typeface="Arial Black" panose="020B0A04020102020204" pitchFamily="34" charset="0"/>
              </a:rPr>
              <a:t>ДНИ ПРАКТИКИ В ШКОЛЕ. </a:t>
            </a:r>
            <a:r>
              <a:rPr lang="ru-RU" sz="1600" b="1">
                <a:solidFill>
                  <a:schemeClr val="tx1"/>
                </a:solidFill>
                <a:latin typeface="Arial Black" panose="020B0A04020102020204" pitchFamily="34" charset="0"/>
              </a:rPr>
              <a:t>ПОГРУЖЕНИЕ В ПЕДАГОГИЧЕСКУЮ ДЕЯТЕЛЬНОСТЬ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2234130-4C26-F8E2-2DBA-86A446435E57}"/>
              </a:ext>
            </a:extLst>
          </p:cNvPr>
          <p:cNvSpPr/>
          <p:nvPr/>
        </p:nvSpPr>
        <p:spPr>
          <a:xfrm>
            <a:off x="275127" y="3263800"/>
            <a:ext cx="10169754" cy="40099"/>
          </a:xfrm>
          <a:prstGeom prst="rect">
            <a:avLst/>
          </a:prstGeom>
          <a:solidFill>
            <a:srgbClr val="00B189"/>
          </a:solidFill>
          <a:ln w="9525">
            <a:solidFill>
              <a:srgbClr val="00B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713AE3-7636-BBEB-E71E-4A3C198C314F}"/>
              </a:ext>
            </a:extLst>
          </p:cNvPr>
          <p:cNvSpPr/>
          <p:nvPr/>
        </p:nvSpPr>
        <p:spPr>
          <a:xfrm>
            <a:off x="2088625" y="364555"/>
            <a:ext cx="10009522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56" b="1" dirty="0">
                <a:solidFill>
                  <a:srgbClr val="00B189"/>
                </a:solidFill>
                <a:latin typeface="Arial Black" panose="020B0A04020102020204" pitchFamily="34" charset="0"/>
              </a:rPr>
              <a:t>ОБУЧЕНИЕ.</a:t>
            </a:r>
          </a:p>
          <a:p>
            <a:pPr algn="l"/>
            <a:r>
              <a:rPr lang="ru-RU" sz="2456" b="1" dirty="0">
                <a:solidFill>
                  <a:schemeClr val="tx1"/>
                </a:solidFill>
                <a:latin typeface="Arial Black" panose="020B0A04020102020204" pitchFamily="34" charset="0"/>
              </a:rPr>
              <a:t>ОТЛИЧИТЕЛЬНАЯ ОСОБЕННОСТЬ ФОРМАТА</a:t>
            </a:r>
            <a:endParaRPr lang="ru-RU" sz="2456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FE7A66-E576-446A-4179-B19178F7A4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3567292" y="2159374"/>
            <a:ext cx="693467" cy="9994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3E3D46-78F8-1C88-0F4E-6C6ACB7837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800" y="2109700"/>
            <a:ext cx="736332" cy="10491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A66CF1-4294-EA7B-5A04-6614EDC141A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4669" y="2330256"/>
            <a:ext cx="576402" cy="643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74A0BA-6587-C17F-E1BD-9530603BB5B9}"/>
              </a:ext>
            </a:extLst>
          </p:cNvPr>
          <p:cNvSpPr txBox="1"/>
          <p:nvPr/>
        </p:nvSpPr>
        <p:spPr>
          <a:xfrm>
            <a:off x="1008596" y="2337439"/>
            <a:ext cx="2326670" cy="819647"/>
          </a:xfrm>
          <a:prstGeom prst="rect">
            <a:avLst/>
          </a:prstGeom>
          <a:noFill/>
        </p:spPr>
        <p:txBody>
          <a:bodyPr wrap="square" lIns="80201" tIns="40100" rIns="80201" bIns="40100" rtlCol="0" anchor="t">
            <a:spAutoFit/>
          </a:bodyPr>
          <a:lstStyle/>
          <a:p>
            <a:pPr algn="r"/>
            <a:r>
              <a:rPr lang="ru-RU" sz="1200" b="1">
                <a:solidFill>
                  <a:srgbClr val="00B189"/>
                </a:solidFill>
                <a:latin typeface="Arial Black" panose="020B0A04020102020204" pitchFamily="34" charset="0"/>
              </a:rPr>
              <a:t>ДНИ ИЗУЧЕНИЯ ТЕОРИИ</a:t>
            </a:r>
            <a:r>
              <a:rPr lang="ru-RU" sz="1200">
                <a:solidFill>
                  <a:srgbClr val="00B189"/>
                </a:solidFill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ru-RU" sz="1200">
                <a:latin typeface="Verdana" panose="020B0604030504040204" pitchFamily="34" charset="0"/>
                <a:ea typeface="Verdana" panose="020B0604030504040204" pitchFamily="34" charset="0"/>
              </a:rPr>
              <a:t>у сертифицированных тренеров ЦПМ и преподавателей ВУЗа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8B08F2-5512-8B07-4790-7519DD13AAA8}"/>
              </a:ext>
            </a:extLst>
          </p:cNvPr>
          <p:cNvSpPr txBox="1"/>
          <p:nvPr/>
        </p:nvSpPr>
        <p:spPr>
          <a:xfrm>
            <a:off x="4050631" y="1772498"/>
            <a:ext cx="202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189"/>
                </a:solidFill>
                <a:latin typeface="Arial Black" panose="020B0A04020102020204" pitchFamily="34" charset="0"/>
              </a:rPr>
              <a:t>ЕЖЕНЕДЕЛЬНО</a:t>
            </a:r>
            <a:endParaRPr lang="ru-KZ" b="1" dirty="0">
              <a:solidFill>
                <a:srgbClr val="00B189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A1D3131-7255-BBBA-6DB0-B6CCB102295E}"/>
              </a:ext>
            </a:extLst>
          </p:cNvPr>
          <p:cNvCxnSpPr/>
          <p:nvPr/>
        </p:nvCxnSpPr>
        <p:spPr>
          <a:xfrm>
            <a:off x="5415839" y="2053244"/>
            <a:ext cx="365118" cy="148375"/>
          </a:xfrm>
          <a:prstGeom prst="straightConnector1">
            <a:avLst/>
          </a:prstGeom>
          <a:ln>
            <a:solidFill>
              <a:srgbClr val="00B1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5B3A6766-6330-D6AA-0822-E4ADC60B79E0}"/>
              </a:ext>
            </a:extLst>
          </p:cNvPr>
          <p:cNvCxnSpPr/>
          <p:nvPr/>
        </p:nvCxnSpPr>
        <p:spPr>
          <a:xfrm flipH="1">
            <a:off x="4337206" y="2062066"/>
            <a:ext cx="311458" cy="148791"/>
          </a:xfrm>
          <a:prstGeom prst="straightConnector1">
            <a:avLst/>
          </a:prstGeom>
          <a:ln>
            <a:solidFill>
              <a:srgbClr val="00B1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D5EDF9D-5229-916A-8DB4-2F44A8293890}"/>
              </a:ext>
            </a:extLst>
          </p:cNvPr>
          <p:cNvSpPr txBox="1"/>
          <p:nvPr/>
        </p:nvSpPr>
        <p:spPr>
          <a:xfrm>
            <a:off x="6751345" y="2144086"/>
            <a:ext cx="3601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solidFill>
                  <a:srgbClr val="00B189"/>
                </a:solidFill>
                <a:latin typeface="Arial Black" panose="020B0A04020102020204" pitchFamily="34" charset="0"/>
              </a:rPr>
              <a:t>ДНИ ПРАКТИЧЕСКОГО ОБУЧЕНИЯ</a:t>
            </a:r>
          </a:p>
          <a:p>
            <a:r>
              <a:rPr lang="ru-RU" sz="1200" b="1">
                <a:solidFill>
                  <a:srgbClr val="00B189"/>
                </a:solidFill>
                <a:latin typeface="Arial Black" panose="020B0A04020102020204" pitchFamily="34" charset="0"/>
              </a:rPr>
              <a:t>В ШКОЛЕ</a:t>
            </a:r>
          </a:p>
          <a:p>
            <a:r>
              <a:rPr lang="ru-RU" sz="1200">
                <a:latin typeface="Verdana" panose="020B0604030504040204" pitchFamily="34" charset="0"/>
                <a:ea typeface="Verdana" panose="020B0604030504040204" pitchFamily="34" charset="0"/>
              </a:rPr>
              <a:t>для отработки навыков </a:t>
            </a:r>
          </a:p>
          <a:p>
            <a:r>
              <a:rPr lang="ru-RU" sz="1200">
                <a:latin typeface="Verdana" panose="020B0604030504040204" pitchFamily="34" charset="0"/>
                <a:ea typeface="Verdana" panose="020B0604030504040204" pitchFamily="34" charset="0"/>
              </a:rPr>
              <a:t>у опытных учителей-наставников (привлеченные тренеры ЦПМ)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2077299-8BE3-911B-A585-13CD78F2C900}"/>
              </a:ext>
            </a:extLst>
          </p:cNvPr>
          <p:cNvGrpSpPr/>
          <p:nvPr/>
        </p:nvGrpSpPr>
        <p:grpSpPr>
          <a:xfrm>
            <a:off x="252984" y="3748121"/>
            <a:ext cx="10164918" cy="2939760"/>
            <a:chOff x="244980" y="3232897"/>
            <a:chExt cx="10164918" cy="29397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7133ED-87A0-14B2-E229-121A2ACF688D}"/>
                </a:ext>
              </a:extLst>
            </p:cNvPr>
            <p:cNvSpPr txBox="1"/>
            <p:nvPr/>
          </p:nvSpPr>
          <p:spPr>
            <a:xfrm>
              <a:off x="244980" y="4001320"/>
              <a:ext cx="1835641" cy="1831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>
                  <a:solidFill>
                    <a:srgbClr val="00B189"/>
                  </a:solidFill>
                  <a:latin typeface="Arial Black" panose="020B0A04020102020204" pitchFamily="34" charset="0"/>
                </a:rPr>
                <a:t>НАБЛЮДЕНИЕ</a:t>
              </a:r>
              <a:r>
                <a:rPr lang="ru-RU" sz="1200" b="1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ru-RU" sz="1200" b="1">
                  <a:solidFill>
                    <a:schemeClr val="tx1"/>
                  </a:solidFill>
                  <a:latin typeface="Arial Black" panose="020B0A04020102020204" pitchFamily="34" charset="0"/>
                </a:rPr>
                <a:t>ЗА </a:t>
              </a:r>
              <a:r>
                <a:rPr lang="ru-RU" sz="1200" b="1">
                  <a:latin typeface="Arial Black" panose="020B0A04020102020204" pitchFamily="34" charset="0"/>
                </a:rPr>
                <a:t>ШКОЛЬНОЙ СРЕДОЙ</a:t>
              </a:r>
            </a:p>
            <a:p>
              <a:pPr algn="ctr"/>
              <a:endParaRPr lang="ru-RU" sz="1100">
                <a:latin typeface="Arial Black" panose="020B0A0402010202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ru-RU" sz="110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ru-RU" sz="1100" b="1">
                  <a:latin typeface="Verdana" panose="020B0604030504040204" pitchFamily="34" charset="0"/>
                  <a:ea typeface="Verdana" panose="020B0604030504040204" pitchFamily="34" charset="0"/>
                </a:rPr>
                <a:t>фокус</a:t>
              </a:r>
              <a:r>
                <a:rPr lang="ru-RU" sz="110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ru-RU" sz="11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школьные процессы, особенности взаимоотношений между учащимися, между учителями)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EA5470-A7C3-A2BE-83CD-5E342A731B5E}"/>
                </a:ext>
              </a:extLst>
            </p:cNvPr>
            <p:cNvSpPr txBox="1"/>
            <p:nvPr/>
          </p:nvSpPr>
          <p:spPr>
            <a:xfrm>
              <a:off x="2558489" y="3987443"/>
              <a:ext cx="2257715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>
                  <a:solidFill>
                    <a:srgbClr val="00B189"/>
                  </a:solidFill>
                  <a:latin typeface="Arial Black" panose="020B0A04020102020204" pitchFamily="34" charset="0"/>
                </a:rPr>
                <a:t>НАБЛЮДЕНИЕ </a:t>
              </a:r>
            </a:p>
            <a:p>
              <a:pPr algn="ctr"/>
              <a:r>
                <a:rPr lang="ru-RU" sz="1200" b="1">
                  <a:latin typeface="Arial Black" panose="020B0A04020102020204" pitchFamily="34" charset="0"/>
                </a:rPr>
                <a:t>ЗА ПРАКТИКОЙ </a:t>
              </a:r>
            </a:p>
            <a:p>
              <a:pPr algn="ctr"/>
              <a:r>
                <a:rPr lang="ru-RU" sz="1200" b="1">
                  <a:latin typeface="Arial Black" panose="020B0A04020102020204" pitchFamily="34" charset="0"/>
                </a:rPr>
                <a:t>ПРЕПОДАВАНИЯ МЕНТОРА</a:t>
              </a:r>
            </a:p>
            <a:p>
              <a:pPr algn="ctr"/>
              <a:endParaRPr lang="ru-RU" sz="1100" b="1">
                <a:latin typeface="Arial Narrow" panose="020B0606020202030204" pitchFamily="34" charset="0"/>
              </a:endParaRPr>
            </a:p>
            <a:p>
              <a:pPr algn="ctr"/>
              <a:r>
                <a:rPr lang="ru-RU" sz="110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ru-RU" sz="1100" b="1">
                  <a:latin typeface="Verdana" panose="020B0604030504040204" pitchFamily="34" charset="0"/>
                  <a:ea typeface="Verdana" panose="020B0604030504040204" pitchFamily="34" charset="0"/>
                </a:rPr>
                <a:t>фокус</a:t>
              </a:r>
              <a:r>
                <a:rPr lang="ru-RU" sz="1100">
                  <a:latin typeface="Verdana" panose="020B0604030504040204" pitchFamily="34" charset="0"/>
                  <a:ea typeface="Verdana" panose="020B0604030504040204" pitchFamily="34" charset="0"/>
                </a:rPr>
                <a:t>: действия учеников, </a:t>
              </a:r>
            </a:p>
            <a:p>
              <a:pPr algn="ctr"/>
              <a:r>
                <a:rPr lang="ru-RU" sz="1100">
                  <a:latin typeface="Verdana" panose="020B0604030504040204" pitchFamily="34" charset="0"/>
                  <a:ea typeface="Verdana" panose="020B0604030504040204" pitchFamily="34" charset="0"/>
                </a:rPr>
                <a:t>роль учителя, этапы урока, темп урока, распределение времени, взаимодействие между учителем и учениками)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71B599-8208-3627-3C07-2E6561F4A6FC}"/>
                </a:ext>
              </a:extLst>
            </p:cNvPr>
            <p:cNvSpPr txBox="1"/>
            <p:nvPr/>
          </p:nvSpPr>
          <p:spPr>
            <a:xfrm>
              <a:off x="5035092" y="3987442"/>
              <a:ext cx="2539380" cy="21390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СОВМЕСТНОЕ ПРЕПОДАВАНИЕ </a:t>
              </a:r>
            </a:p>
            <a:p>
              <a:pPr algn="ctr"/>
              <a:r>
                <a:rPr lang="ru-RU" sz="1200" b="1" dirty="0">
                  <a:latin typeface="Arial Black" panose="020B0A04020102020204" pitchFamily="34" charset="0"/>
                </a:rPr>
                <a:t>В </a:t>
              </a:r>
              <a:r>
                <a:rPr lang="en-US" sz="1200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TEAM</a:t>
              </a:r>
              <a:r>
                <a:rPr lang="ru-RU" sz="1200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-</a:t>
              </a:r>
              <a:r>
                <a:rPr lang="en-US" sz="1200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 TEACHING</a:t>
              </a:r>
            </a:p>
            <a:p>
              <a:pPr algn="ctr"/>
              <a:r>
                <a:rPr lang="ru-RU" sz="1200" b="1" dirty="0">
                  <a:latin typeface="Arial Black" panose="020B0A04020102020204" pitchFamily="34" charset="0"/>
                </a:rPr>
                <a:t>С </a:t>
              </a:r>
              <a:r>
                <a:rPr lang="kk-KZ" sz="1200" b="1" dirty="0">
                  <a:latin typeface="Arial Black" panose="020B0A04020102020204" pitchFamily="34" charset="0"/>
                </a:rPr>
                <a:t>МЕНТОРОМ</a:t>
              </a:r>
              <a:endParaRPr lang="ru-RU" sz="1200" b="1" dirty="0">
                <a:latin typeface="Arial Black" panose="020B0A04020102020204" pitchFamily="34" charset="0"/>
              </a:endParaRPr>
            </a:p>
            <a:p>
              <a:pPr algn="ctr"/>
              <a:endParaRPr lang="ru-RU" sz="800" b="1" dirty="0">
                <a:latin typeface="Arial Narrow" panose="020B0606020202030204" pitchFamily="34" charset="0"/>
              </a:endParaRPr>
            </a:p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ru-RU" sz="1100" b="1" dirty="0">
                  <a:latin typeface="Verdana" panose="020B0604030504040204" pitchFamily="34" charset="0"/>
                  <a:ea typeface="Verdana" panose="020B0604030504040204" pitchFamily="34" charset="0"/>
                </a:rPr>
                <a:t>фокус</a:t>
              </a:r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: совместное планирование, умение работать в команде, осознание ответственности за результат, гибкость межличностного взаимодействия, взаимо- и саморефлексия)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B6D73C-B238-C601-2AE8-0E08AD40AD68}"/>
                </a:ext>
              </a:extLst>
            </p:cNvPr>
            <p:cNvSpPr txBox="1"/>
            <p:nvPr/>
          </p:nvSpPr>
          <p:spPr>
            <a:xfrm>
              <a:off x="8078033" y="4001037"/>
              <a:ext cx="2331865" cy="2077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>
                  <a:solidFill>
                    <a:srgbClr val="00B189"/>
                  </a:solidFill>
                  <a:latin typeface="Arial Black" panose="020B0A04020102020204" pitchFamily="34" charset="0"/>
                </a:rPr>
                <a:t>САМОСТОЯТЕЛЬНОЕ </a:t>
              </a:r>
            </a:p>
            <a:p>
              <a:pPr algn="ctr"/>
              <a:r>
                <a:rPr lang="ru-RU" sz="1200" b="1">
                  <a:solidFill>
                    <a:srgbClr val="00B189"/>
                  </a:solidFill>
                  <a:latin typeface="Arial Black" panose="020B0A04020102020204" pitchFamily="34" charset="0"/>
                </a:rPr>
                <a:t>ПРЕПОДАВАНИЕ </a:t>
              </a:r>
            </a:p>
            <a:p>
              <a:pPr algn="ctr"/>
              <a:r>
                <a:rPr lang="ru-RU" sz="1200" b="1">
                  <a:latin typeface="Arial Black" panose="020B0A04020102020204" pitchFamily="34" charset="0"/>
                </a:rPr>
                <a:t>УРОКА</a:t>
              </a:r>
            </a:p>
            <a:p>
              <a:pPr algn="ctr"/>
              <a:endParaRPr lang="ru-RU" sz="100" b="1">
                <a:latin typeface="Arial Narrow" panose="020B0606020202030204" pitchFamily="34" charset="0"/>
              </a:endParaRPr>
            </a:p>
            <a:p>
              <a:pPr algn="ctr"/>
              <a:endParaRPr lang="ru-RU" sz="100" b="1">
                <a:latin typeface="Arial Narrow" panose="020B0606020202030204" pitchFamily="34" charset="0"/>
              </a:endParaRPr>
            </a:p>
            <a:p>
              <a:pPr algn="ctr"/>
              <a:endParaRPr lang="ru-RU" sz="100" b="1">
                <a:latin typeface="Arial Narrow" panose="020B0606020202030204" pitchFamily="34" charset="0"/>
              </a:endParaRPr>
            </a:p>
            <a:p>
              <a:pPr algn="ctr"/>
              <a:endParaRPr lang="ru-RU" sz="100" b="1">
                <a:latin typeface="Arial Narrow" panose="020B0606020202030204" pitchFamily="34" charset="0"/>
              </a:endParaRPr>
            </a:p>
            <a:p>
              <a:pPr algn="ctr"/>
              <a:endParaRPr lang="ru-RU" sz="100" b="1">
                <a:latin typeface="Arial Narrow" panose="020B0606020202030204" pitchFamily="34" charset="0"/>
              </a:endParaRPr>
            </a:p>
            <a:p>
              <a:pPr algn="ctr"/>
              <a:r>
                <a:rPr lang="ru-RU" sz="110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ru-RU" sz="1100" b="1">
                  <a:latin typeface="Verdana" panose="020B0604030504040204" pitchFamily="34" charset="0"/>
                  <a:ea typeface="Verdana" panose="020B0604030504040204" pitchFamily="34" charset="0"/>
                </a:rPr>
                <a:t>фокус</a:t>
              </a:r>
              <a:r>
                <a:rPr lang="ru-RU" sz="110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ru-RU" sz="1100" err="1">
                  <a:latin typeface="Verdana" panose="020B0604030504040204" pitchFamily="34" charset="0"/>
                  <a:ea typeface="Verdana" panose="020B0604030504040204" pitchFamily="34" charset="0"/>
                </a:rPr>
                <a:t>самооценивание</a:t>
              </a:r>
              <a:r>
                <a:rPr lang="ru-RU" sz="1100">
                  <a:latin typeface="Verdana" panose="020B0604030504040204" pitchFamily="34" charset="0"/>
                  <a:ea typeface="Verdana" panose="020B0604030504040204" pitchFamily="34" charset="0"/>
                </a:rPr>
                <a:t> эффективности преподавания </a:t>
              </a:r>
            </a:p>
            <a:p>
              <a:pPr algn="ctr"/>
              <a:r>
                <a:rPr lang="ru-RU" sz="1100">
                  <a:latin typeface="Verdana" panose="020B0604030504040204" pitchFamily="34" charset="0"/>
                  <a:ea typeface="Verdana" panose="020B0604030504040204" pitchFamily="34" charset="0"/>
                </a:rPr>
                <a:t>на основе результатов обучения, рефлексия навыков планирования, оценивания учебных достижений</a:t>
              </a:r>
              <a:r>
                <a:rPr lang="ru-RU" sz="1100">
                  <a:latin typeface="Arial Narrow" panose="020B0606020202030204" pitchFamily="34" charset="0"/>
                </a:rPr>
                <a:t>)</a:t>
              </a:r>
            </a:p>
          </p:txBody>
        </p:sp>
        <p:pic>
          <p:nvPicPr>
            <p:cNvPr id="14" name="Рисунок 13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D1A3FE59-51DD-3A52-10C0-002877E44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19" y="3263845"/>
              <a:ext cx="630761" cy="630761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36408A83-03F1-7331-12B2-764ABFE38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450" y="3263845"/>
              <a:ext cx="604306" cy="604306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2BDB0B8B-5411-34F6-52F7-BDC649958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8372" y="3232897"/>
              <a:ext cx="686922" cy="686922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6D3FF011-FBD4-FE2B-DBDD-1EE9615E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726"/>
                      </a14:imgEffect>
                      <a14:imgEffect>
                        <a14:saturation sat="3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452" y="3263845"/>
              <a:ext cx="625026" cy="625026"/>
            </a:xfrm>
            <a:prstGeom prst="rect">
              <a:avLst/>
            </a:prstGeom>
            <a:noFill/>
            <a:ln w="0">
              <a:solidFill>
                <a:schemeClr val="accent1"/>
              </a:solidFill>
            </a:ln>
          </p:spPr>
        </p:pic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AD7577B3-3D3D-AE86-BC05-6B885715C190}"/>
                </a:ext>
              </a:extLst>
            </p:cNvPr>
            <p:cNvCxnSpPr>
              <a:cxnSpLocks/>
            </p:cNvCxnSpPr>
            <p:nvPr/>
          </p:nvCxnSpPr>
          <p:spPr>
            <a:xfrm>
              <a:off x="7328706" y="4149995"/>
              <a:ext cx="710159" cy="0"/>
            </a:xfrm>
            <a:prstGeom prst="straightConnector1">
              <a:avLst/>
            </a:prstGeom>
            <a:ln>
              <a:solidFill>
                <a:srgbClr val="00B1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9CEEEB4D-04B3-50F7-CDBD-FA72DE13DB37}"/>
                </a:ext>
              </a:extLst>
            </p:cNvPr>
            <p:cNvCxnSpPr>
              <a:cxnSpLocks/>
            </p:cNvCxnSpPr>
            <p:nvPr/>
          </p:nvCxnSpPr>
          <p:spPr>
            <a:xfrm>
              <a:off x="4636541" y="4149995"/>
              <a:ext cx="710159" cy="0"/>
            </a:xfrm>
            <a:prstGeom prst="straightConnector1">
              <a:avLst/>
            </a:prstGeom>
            <a:ln>
              <a:solidFill>
                <a:srgbClr val="00B1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7CAC86F1-7C6E-99F8-AE05-5863AF51C2A3}"/>
                </a:ext>
              </a:extLst>
            </p:cNvPr>
            <p:cNvCxnSpPr>
              <a:cxnSpLocks/>
            </p:cNvCxnSpPr>
            <p:nvPr/>
          </p:nvCxnSpPr>
          <p:spPr>
            <a:xfrm>
              <a:off x="2080621" y="4149995"/>
              <a:ext cx="710159" cy="0"/>
            </a:xfrm>
            <a:prstGeom prst="straightConnector1">
              <a:avLst/>
            </a:prstGeom>
            <a:ln>
              <a:solidFill>
                <a:srgbClr val="00B1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76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91525F-639B-E14F-E825-B139213A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4D3-A34C-49DF-B3F0-B7923711D2B9}" type="slidenum">
              <a:rPr lang="x-none" smtClean="0"/>
              <a:t>5</a:t>
            </a:fld>
            <a:endParaRPr lang="x-none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510938E-9918-024C-BC1A-8185A8B591FC}"/>
              </a:ext>
            </a:extLst>
          </p:cNvPr>
          <p:cNvSpPr txBox="1">
            <a:spLocks/>
          </p:cNvSpPr>
          <p:nvPr/>
        </p:nvSpPr>
        <p:spPr>
          <a:xfrm>
            <a:off x="735171" y="534875"/>
            <a:ext cx="9223058" cy="5886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ID4096" sz="2456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80EACDB-714A-43DB-0CEA-E3165FF0AF2B}"/>
              </a:ext>
            </a:extLst>
          </p:cNvPr>
          <p:cNvSpPr txBox="1">
            <a:spLocks/>
          </p:cNvSpPr>
          <p:nvPr/>
        </p:nvSpPr>
        <p:spPr>
          <a:xfrm>
            <a:off x="490473" y="2965450"/>
            <a:ext cx="2858712" cy="2877540"/>
          </a:xfrm>
          <a:prstGeom prst="rect">
            <a:avLst/>
          </a:prstGeom>
          <a:solidFill>
            <a:schemeClr val="bg1">
              <a:alpha val="30196"/>
            </a:schemeClr>
          </a:solidFill>
          <a:ln w="12700">
            <a:solidFill>
              <a:srgbClr val="00B189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40100" rIns="80201" bIns="40100" rtlCol="0" anchor="ctr"/>
          <a:lstStyle>
            <a:defPPr>
              <a:defRPr lang="x-none"/>
            </a:defPPr>
            <a:lvl1pPr algn="just">
              <a:defRPr sz="2000" b="1">
                <a:latin typeface="Arial Narrow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kk-KZ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kk-KZ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тестирование на понимание теоретического материала</a:t>
            </a:r>
          </a:p>
          <a:p>
            <a:pPr algn="l"/>
            <a:endParaRPr lang="kk-KZ" sz="1000" b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kk-KZ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отчет по практическому обучению в школе </a:t>
            </a:r>
            <a:r>
              <a:rPr lang="ru-RU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kk-KZ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основе дневника наблюдений)</a:t>
            </a:r>
          </a:p>
          <a:p>
            <a:pPr algn="l"/>
            <a:endParaRPr lang="kk-KZ" sz="1000" b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kk-KZ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письменный отзыв тьютора (тренера) и ментора</a:t>
            </a:r>
          </a:p>
          <a:p>
            <a:pPr algn="l"/>
            <a:endParaRPr lang="kk-KZ" sz="1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B3C1F3-E5F0-DB3C-AD19-C4BABFBF3360}"/>
              </a:ext>
            </a:extLst>
          </p:cNvPr>
          <p:cNvSpPr/>
          <p:nvPr/>
        </p:nvSpPr>
        <p:spPr>
          <a:xfrm>
            <a:off x="490473" y="1818794"/>
            <a:ext cx="2858712" cy="978583"/>
          </a:xfrm>
          <a:prstGeom prst="rect">
            <a:avLst/>
          </a:prstGeom>
          <a:solidFill>
            <a:srgbClr val="00B189"/>
          </a:solidFill>
          <a:ln w="0">
            <a:solidFill>
              <a:srgbClr val="00B189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>
            <a:spAutoFit/>
          </a:bodyPr>
          <a:lstStyle/>
          <a:p>
            <a:pPr algn="ctr"/>
            <a:r>
              <a:rPr lang="kk-KZ" sz="1600" b="1">
                <a:solidFill>
                  <a:schemeClr val="bg1"/>
                </a:solidFill>
                <a:latin typeface="Arial Black" panose="020B0A04020102020204" pitchFamily="34" charset="0"/>
              </a:rPr>
              <a:t>ОЦЕНИВАНИЕ </a:t>
            </a:r>
          </a:p>
          <a:p>
            <a:pPr algn="ctr"/>
            <a:r>
              <a:rPr lang="kk-KZ" sz="1600" b="1">
                <a:solidFill>
                  <a:schemeClr val="bg1"/>
                </a:solidFill>
                <a:latin typeface="Arial Black" panose="020B0A04020102020204" pitchFamily="34" charset="0"/>
              </a:rPr>
              <a:t>ПОСЛЕ КАЖДОГО МОДУЛЯ </a:t>
            </a:r>
          </a:p>
          <a:p>
            <a:pPr algn="ctr"/>
            <a:endParaRPr lang="ru-RU" sz="614" b="1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8F10A2-4270-D2E4-9565-D65E08AAF6FB}"/>
              </a:ext>
            </a:extLst>
          </p:cNvPr>
          <p:cNvSpPr/>
          <p:nvPr/>
        </p:nvSpPr>
        <p:spPr>
          <a:xfrm>
            <a:off x="4408357" y="1926516"/>
            <a:ext cx="6002566" cy="419011"/>
          </a:xfrm>
          <a:prstGeom prst="rect">
            <a:avLst/>
          </a:prstGeom>
          <a:solidFill>
            <a:srgbClr val="00B189"/>
          </a:solidFill>
          <a:ln w="0">
            <a:solidFill>
              <a:srgbClr val="00B189">
                <a:alpha val="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08000" rIns="91440" bIns="0" rtlCol="0" anchor="ctr" anchorCtr="1">
            <a:spAutoFit/>
          </a:bodyPr>
          <a:lstStyle/>
          <a:p>
            <a:pPr algn="ctr"/>
            <a:r>
              <a:rPr lang="kk-KZ" sz="1400" b="1">
                <a:solidFill>
                  <a:schemeClr val="bg1"/>
                </a:solidFill>
                <a:latin typeface="Arial Black"/>
              </a:rPr>
              <a:t>ИТОГОВОЕ ОЦЕНИВАНИЕ ПОСЛЕ ЗАВЕРШЕНИЯ КУРСА</a:t>
            </a:r>
          </a:p>
          <a:p>
            <a:pPr algn="ctr"/>
            <a:endParaRPr lang="ru-RU" sz="614" b="1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EC49CB6-3053-744C-9FBA-578CE76C1750}"/>
              </a:ext>
            </a:extLst>
          </p:cNvPr>
          <p:cNvSpPr txBox="1">
            <a:spLocks/>
          </p:cNvSpPr>
          <p:nvPr/>
        </p:nvSpPr>
        <p:spPr>
          <a:xfrm>
            <a:off x="4408358" y="3291754"/>
            <a:ext cx="2858712" cy="2569531"/>
          </a:xfrm>
          <a:prstGeom prst="rect">
            <a:avLst/>
          </a:prstGeom>
          <a:solidFill>
            <a:schemeClr val="bg1">
              <a:alpha val="30196"/>
            </a:schemeClr>
          </a:solidFill>
          <a:ln w="12700">
            <a:solidFill>
              <a:srgbClr val="00B189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40100" rIns="80201" bIns="40100" rtlCol="0" anchor="ctr"/>
          <a:lstStyle>
            <a:defPPr>
              <a:defRPr lang="x-none"/>
            </a:defPPr>
            <a:lvl1pPr algn="just">
              <a:defRPr sz="2000" b="1">
                <a:latin typeface="Arial Narrow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kk-KZ" sz="1200" b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kk-KZ"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kk-KZ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тестирование (2 блока заданий: предметное содержание, методика преподавания и обучения)</a:t>
            </a:r>
          </a:p>
          <a:p>
            <a:pPr algn="l"/>
            <a:endParaRPr lang="kk-KZ" sz="400" b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kk-KZ" sz="1200" b="0">
                <a:solidFill>
                  <a:schemeClr val="tx1"/>
                </a:solidFill>
                <a:latin typeface="Verdana"/>
                <a:ea typeface="Verdana"/>
              </a:rPr>
              <a:t>- проведение </a:t>
            </a:r>
            <a:r>
              <a:rPr lang="kk-KZ" sz="1200" b="0" err="1">
                <a:solidFill>
                  <a:schemeClr val="tx1"/>
                </a:solidFill>
                <a:latin typeface="Verdana"/>
                <a:ea typeface="Verdana"/>
              </a:rPr>
              <a:t>урока</a:t>
            </a:r>
            <a:r>
              <a:rPr lang="kk-KZ" sz="1200" b="0">
                <a:solidFill>
                  <a:schemeClr val="tx1"/>
                </a:solidFill>
                <a:latin typeface="Verdana"/>
                <a:ea typeface="Verdana"/>
              </a:rPr>
              <a:t> (</a:t>
            </a:r>
            <a:r>
              <a:rPr lang="kk-KZ" sz="1200" b="0" err="1">
                <a:solidFill>
                  <a:schemeClr val="tx1"/>
                </a:solidFill>
                <a:latin typeface="Verdana"/>
                <a:ea typeface="Verdana"/>
              </a:rPr>
              <a:t>оценивание</a:t>
            </a:r>
            <a:r>
              <a:rPr lang="kk-KZ" sz="1200" b="0">
                <a:solidFill>
                  <a:schemeClr val="tx1"/>
                </a:solidFill>
                <a:latin typeface="Verdana"/>
                <a:ea typeface="Verdana"/>
              </a:rPr>
              <a:t> </a:t>
            </a:r>
            <a:r>
              <a:rPr lang="kk-KZ" sz="1200" b="0" err="1">
                <a:solidFill>
                  <a:schemeClr val="tx1"/>
                </a:solidFill>
                <a:latin typeface="Verdana"/>
                <a:ea typeface="Verdana"/>
              </a:rPr>
              <a:t>ментора</a:t>
            </a:r>
            <a:r>
              <a:rPr lang="kk-KZ" sz="1200" b="0">
                <a:solidFill>
                  <a:schemeClr val="tx1"/>
                </a:solidFill>
                <a:latin typeface="Verdana"/>
                <a:ea typeface="Verdana"/>
              </a:rPr>
              <a:t>, </a:t>
            </a:r>
            <a:r>
              <a:rPr lang="kk-KZ" sz="1200" b="0" err="1">
                <a:solidFill>
                  <a:schemeClr val="tx1"/>
                </a:solidFill>
                <a:latin typeface="Verdana"/>
                <a:ea typeface="Verdana"/>
              </a:rPr>
              <a:t>тьютора</a:t>
            </a:r>
            <a:r>
              <a:rPr lang="kk-KZ" sz="1200" b="0">
                <a:solidFill>
                  <a:schemeClr val="tx1"/>
                </a:solidFill>
                <a:latin typeface="Verdana"/>
                <a:ea typeface="Verdana"/>
              </a:rPr>
              <a:t>)</a:t>
            </a:r>
          </a:p>
          <a:p>
            <a:pPr algn="l"/>
            <a:endParaRPr lang="kk-KZ" sz="400" b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kk-KZ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рефлексивный отчет по исследованию урока (план урока, доказательства) </a:t>
            </a:r>
          </a:p>
          <a:p>
            <a:pPr algn="l"/>
            <a:endParaRPr lang="kk-KZ" sz="1400" b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E0C9B53-0A45-06BE-178C-5B6099938B21}"/>
              </a:ext>
            </a:extLst>
          </p:cNvPr>
          <p:cNvSpPr txBox="1">
            <a:spLocks/>
          </p:cNvSpPr>
          <p:nvPr/>
        </p:nvSpPr>
        <p:spPr>
          <a:xfrm>
            <a:off x="7552213" y="3291754"/>
            <a:ext cx="2858712" cy="2569531"/>
          </a:xfrm>
          <a:prstGeom prst="rect">
            <a:avLst/>
          </a:prstGeom>
          <a:solidFill>
            <a:schemeClr val="bg1">
              <a:alpha val="30196"/>
            </a:schemeClr>
          </a:solidFill>
          <a:ln w="12700">
            <a:solidFill>
              <a:srgbClr val="00B189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40100" rIns="80201" bIns="40100" rtlCol="0" anchor="ctr"/>
          <a:lstStyle>
            <a:defPPr>
              <a:defRPr lang="x-none"/>
            </a:defPPr>
            <a:lvl1pPr algn="just">
              <a:defRPr sz="2000" b="1">
                <a:latin typeface="Arial Narrow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kk-KZ" sz="1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kk-KZ" sz="14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kk-KZ" sz="1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тестирование по содержанию и методике поддержки учащихся с особыми образовательными потребностями</a:t>
            </a:r>
          </a:p>
          <a:p>
            <a:pPr algn="l"/>
            <a:r>
              <a:rPr lang="kk-KZ" sz="1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проведение дополнительного занятия  (оценивание ментора, тьютора)</a:t>
            </a:r>
          </a:p>
          <a:p>
            <a:pPr algn="l"/>
            <a:r>
              <a:rPr lang="kk-KZ" sz="1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рефлексивный отчет по исследованию занятия (план, доказательства) </a:t>
            </a:r>
          </a:p>
          <a:p>
            <a:pPr algn="l"/>
            <a:endParaRPr lang="kk-KZ" sz="1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89EDCF-3DC7-AEDF-BE9D-A485E8FC0363}"/>
              </a:ext>
            </a:extLst>
          </p:cNvPr>
          <p:cNvSpPr/>
          <p:nvPr/>
        </p:nvSpPr>
        <p:spPr>
          <a:xfrm>
            <a:off x="4417365" y="2670900"/>
            <a:ext cx="2849704" cy="501617"/>
          </a:xfrm>
          <a:prstGeom prst="rect">
            <a:avLst/>
          </a:prstGeom>
          <a:solidFill>
            <a:srgbClr val="00B189"/>
          </a:solidFill>
          <a:ln>
            <a:solidFill>
              <a:srgbClr val="00B189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По предметным специальностям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A16256-FF49-1D52-B204-B654BA8C8F6E}"/>
              </a:ext>
            </a:extLst>
          </p:cNvPr>
          <p:cNvSpPr/>
          <p:nvPr/>
        </p:nvSpPr>
        <p:spPr>
          <a:xfrm>
            <a:off x="7561220" y="2682809"/>
            <a:ext cx="2849704" cy="501616"/>
          </a:xfrm>
          <a:prstGeom prst="rect">
            <a:avLst/>
          </a:prstGeom>
          <a:solidFill>
            <a:srgbClr val="00B189"/>
          </a:solidFill>
          <a:ln>
            <a:solidFill>
              <a:srgbClr val="00B189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k-KZ" sz="1100" b="1" err="1">
                <a:solidFill>
                  <a:schemeClr val="bg1"/>
                </a:solidFill>
                <a:latin typeface="Arial Black"/>
              </a:rPr>
              <a:t>По</a:t>
            </a:r>
            <a:r>
              <a:rPr lang="kk-KZ" sz="1100" b="1">
                <a:solidFill>
                  <a:schemeClr val="bg1"/>
                </a:solidFill>
                <a:latin typeface="Arial Black"/>
              </a:rPr>
              <a:t> </a:t>
            </a:r>
            <a:r>
              <a:rPr lang="kk-KZ" sz="1100" b="1" err="1">
                <a:solidFill>
                  <a:schemeClr val="bg1"/>
                </a:solidFill>
                <a:latin typeface="Arial Black"/>
              </a:rPr>
              <a:t>специальностям</a:t>
            </a:r>
            <a:r>
              <a:rPr lang="kk-KZ" sz="1100" b="1">
                <a:solidFill>
                  <a:schemeClr val="bg1"/>
                </a:solidFill>
                <a:latin typeface="Arial Black"/>
              </a:rPr>
              <a:t> 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kk-KZ" sz="1100" b="1">
                <a:solidFill>
                  <a:schemeClr val="bg1"/>
                </a:solidFill>
                <a:latin typeface="Arial Black"/>
              </a:rPr>
              <a:t>«педагог-ассистент», «дефектолог-логопед»</a:t>
            </a:r>
            <a:endParaRPr lang="kk-KZ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E4986C-ADB9-1F74-5C03-346B169FDD41}"/>
              </a:ext>
            </a:extLst>
          </p:cNvPr>
          <p:cNvSpPr txBox="1"/>
          <p:nvPr/>
        </p:nvSpPr>
        <p:spPr>
          <a:xfrm>
            <a:off x="914691" y="410060"/>
            <a:ext cx="9496232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56" b="1" dirty="0">
                <a:solidFill>
                  <a:srgbClr val="00B189"/>
                </a:solidFill>
                <a:latin typeface="Arial Black" panose="020B0A04020102020204" pitchFamily="34" charset="0"/>
              </a:rPr>
              <a:t>ОЦЕНИВАНИЕ </a:t>
            </a:r>
            <a:r>
              <a:rPr lang="kk-KZ" sz="2456" b="1" dirty="0">
                <a:solidFill>
                  <a:schemeClr val="tx1"/>
                </a:solidFill>
                <a:latin typeface="Arial Black" panose="020B0A04020102020204" pitchFamily="34" charset="0"/>
              </a:rPr>
              <a:t>УЧЕБНЫХ ДОСТИЖЕНИЙ СЛУШАТЕЛЕЙ</a:t>
            </a:r>
            <a:endParaRPr lang="LID4096" sz="2456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B7BBD35A-8E66-6B08-D468-5D01C5695FB4}"/>
              </a:ext>
            </a:extLst>
          </p:cNvPr>
          <p:cNvSpPr/>
          <p:nvPr/>
        </p:nvSpPr>
        <p:spPr>
          <a:xfrm rot="16200000">
            <a:off x="3563420" y="1738115"/>
            <a:ext cx="630703" cy="795813"/>
          </a:xfrm>
          <a:prstGeom prst="downArrow">
            <a:avLst/>
          </a:prstGeom>
          <a:solidFill>
            <a:srgbClr val="00B189"/>
          </a:solidFill>
          <a:ln w="0">
            <a:solidFill>
              <a:srgbClr val="00B18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105" b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5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6A54AF-52A3-624F-32B2-E8146575D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48" y="1837853"/>
            <a:ext cx="9544472" cy="3274179"/>
          </a:xfrm>
        </p:spPr>
        <p:txBody>
          <a:bodyPr wrap="square" lIns="0" tIns="0" rIns="0" bIns="0" anchor="t">
            <a:normAutofit lnSpcReduction="10000"/>
          </a:bodyPr>
          <a:lstStyle/>
          <a:p>
            <a:pPr marL="387985" indent="-387985">
              <a:spcBef>
                <a:spcPts val="1053"/>
              </a:spcBef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Модульное обучение (последовательность дисциплин)</a:t>
            </a:r>
            <a:endParaRPr lang="en-US" dirty="0"/>
          </a:p>
          <a:p>
            <a:pPr marL="387985" indent="-387985">
              <a:spcBef>
                <a:spcPts val="1053"/>
              </a:spcBef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chemeClr val="tx1"/>
                </a:solidFill>
                <a:latin typeface="Verdana"/>
                <a:ea typeface="Verdana"/>
              </a:rPr>
              <a:t>Гибкий график обучения</a:t>
            </a:r>
            <a:endParaRPr lang="kk-KZ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7985" indent="-387985" algn="l">
              <a:spcBef>
                <a:spcPts val="1053"/>
              </a:spcBef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chemeClr val="tx1"/>
                </a:solidFill>
                <a:latin typeface="Verdana"/>
                <a:ea typeface="Verdana"/>
              </a:rPr>
              <a:t>Раздаточные материалы (бумажные и электронные): </a:t>
            </a:r>
            <a:r>
              <a:rPr lang="ru-RU" sz="1800" dirty="0" err="1">
                <a:solidFill>
                  <a:schemeClr val="tx1"/>
                </a:solidFill>
                <a:latin typeface="Verdana"/>
                <a:ea typeface="Verdana"/>
              </a:rPr>
              <a:t>силлабус</a:t>
            </a:r>
            <a:r>
              <a:rPr lang="ru-RU" sz="1800" dirty="0">
                <a:solidFill>
                  <a:schemeClr val="tx1"/>
                </a:solidFill>
                <a:latin typeface="Verdana"/>
                <a:ea typeface="Verdana"/>
              </a:rPr>
              <a:t>,  руководство для слушателя, ресурсы для изучения  (презентации, статьи, учебники и </a:t>
            </a:r>
            <a:r>
              <a:rPr lang="ru-RU" sz="1800" dirty="0" err="1">
                <a:solidFill>
                  <a:schemeClr val="tx1"/>
                </a:solidFill>
                <a:latin typeface="Verdana"/>
                <a:ea typeface="Verdana"/>
              </a:rPr>
              <a:t>т.д</a:t>
            </a:r>
            <a:r>
              <a:rPr lang="ru-RU" sz="1800" dirty="0">
                <a:solidFill>
                  <a:schemeClr val="tx1"/>
                </a:solidFill>
                <a:latin typeface="Verdana"/>
                <a:ea typeface="Verdana"/>
              </a:rPr>
              <a:t>), </a:t>
            </a:r>
            <a:r>
              <a:rPr lang="kk-KZ" sz="1800" dirty="0">
                <a:solidFill>
                  <a:schemeClr val="tx1"/>
                </a:solidFill>
                <a:latin typeface="Verdana"/>
                <a:ea typeface="Verdana"/>
              </a:rPr>
              <a:t>рабочая тетрадь, рефлексивный дневник практического обучения в школе</a:t>
            </a:r>
          </a:p>
          <a:p>
            <a:pPr marL="387985" indent="-387985">
              <a:spcBef>
                <a:spcPts val="1053"/>
              </a:spcBef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Сопровождение обучения на цифровой платформе</a:t>
            </a:r>
            <a:endParaRPr 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7985" indent="-387985">
              <a:spcBef>
                <a:spcPts val="1053"/>
              </a:spcBef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первой недели практическое обучение в школе</a:t>
            </a:r>
          </a:p>
          <a:p>
            <a:pPr marL="387985" indent="-387985">
              <a:spcBef>
                <a:spcPts val="1053"/>
              </a:spcBef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Менторы из числа действующих учителей-предметников (не менее педагог-эксперта)</a:t>
            </a:r>
            <a:endParaRPr lang="ru-KZ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CCE2B1D0-2B34-6A23-3A36-1F352691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F44D3-A34C-49DF-B3F0-B7923711D2B9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2081CF-2872-C72C-8498-DA708EFAB3E3}"/>
              </a:ext>
            </a:extLst>
          </p:cNvPr>
          <p:cNvSpPr txBox="1">
            <a:spLocks/>
          </p:cNvSpPr>
          <p:nvPr/>
        </p:nvSpPr>
        <p:spPr>
          <a:xfrm>
            <a:off x="1688488" y="222651"/>
            <a:ext cx="7176237" cy="1074012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>
            <a:lvl1pPr>
              <a:defRPr sz="3400" b="0" i="0">
                <a:solidFill>
                  <a:srgbClr val="00B189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935"/>
              </a:spcBef>
            </a:pPr>
            <a:r>
              <a:rPr lang="ru-RU" sz="3100" spc="-260" dirty="0"/>
              <a:t>ОСОБЕННОСТЬ</a:t>
            </a:r>
            <a:r>
              <a:rPr lang="ru-RU" sz="3100" spc="-200" dirty="0"/>
              <a:t> </a:t>
            </a:r>
            <a:r>
              <a:rPr lang="ru-RU" sz="3100" spc="-210" dirty="0">
                <a:solidFill>
                  <a:srgbClr val="231F20"/>
                </a:solidFill>
              </a:rPr>
              <a:t>ОРГАНИЗАЦИИ ПРОЦЕССА ОБУЧЕНИЯ</a:t>
            </a:r>
            <a:endParaRPr lang="ru-RU" sz="1450" dirty="0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AC9D657A-FAA0-D256-F52E-60CD10B4B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725" y="5420683"/>
            <a:ext cx="2769425" cy="935667"/>
          </a:xfrm>
          <a:prstGeom prst="rect">
            <a:avLst/>
          </a:prstGeom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1755FCFE-0DD3-F3D9-A96E-C895EB3F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655" y="5512680"/>
            <a:ext cx="1505766" cy="8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0A179AD-DB31-1F33-59C7-96AFA939D820}"/>
              </a:ext>
            </a:extLst>
          </p:cNvPr>
          <p:cNvGrpSpPr/>
          <p:nvPr/>
        </p:nvGrpSpPr>
        <p:grpSpPr>
          <a:xfrm>
            <a:off x="478031" y="1984046"/>
            <a:ext cx="9502476" cy="571639"/>
            <a:chOff x="539838" y="1476371"/>
            <a:chExt cx="9440669" cy="57163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F0F9F5DF-5A62-FCB2-5F42-3BB69D240DC6}"/>
                </a:ext>
              </a:extLst>
            </p:cNvPr>
            <p:cNvSpPr/>
            <p:nvPr/>
          </p:nvSpPr>
          <p:spPr>
            <a:xfrm>
              <a:off x="539838" y="1476371"/>
              <a:ext cx="9440669" cy="571639"/>
            </a:xfrm>
            <a:prstGeom prst="roundRect">
              <a:avLst/>
            </a:prstGeom>
            <a:solidFill>
              <a:srgbClr val="00B189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D2B7441-0B60-EA4E-C48C-167F9077F5CA}"/>
                </a:ext>
              </a:extLst>
            </p:cNvPr>
            <p:cNvSpPr/>
            <p:nvPr/>
          </p:nvSpPr>
          <p:spPr>
            <a:xfrm>
              <a:off x="539838" y="1670050"/>
              <a:ext cx="9440669" cy="377960"/>
            </a:xfrm>
            <a:prstGeom prst="rect">
              <a:avLst/>
            </a:prstGeom>
            <a:solidFill>
              <a:srgbClr val="00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9D02BBF-5B73-31F5-3286-E8A716143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951572"/>
              </p:ext>
            </p:extLst>
          </p:nvPr>
        </p:nvGraphicFramePr>
        <p:xfrm>
          <a:off x="539838" y="2686810"/>
          <a:ext cx="9440669" cy="378448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725879">
                  <a:extLst>
                    <a:ext uri="{9D8B030D-6E8A-4147-A177-3AD203B41FA5}">
                      <a16:colId xmlns:a16="http://schemas.microsoft.com/office/drawing/2014/main" val="3425487826"/>
                    </a:ext>
                  </a:extLst>
                </a:gridCol>
                <a:gridCol w="5714790">
                  <a:extLst>
                    <a:ext uri="{9D8B030D-6E8A-4147-A177-3AD203B41FA5}">
                      <a16:colId xmlns:a16="http://schemas.microsoft.com/office/drawing/2014/main" val="3723222652"/>
                    </a:ext>
                  </a:extLst>
                </a:gridCol>
              </a:tblGrid>
              <a:tr h="747632">
                <a:tc>
                  <a:txBody>
                    <a:bodyPr/>
                    <a:lstStyle/>
                    <a:p>
                      <a:pPr marL="0" indent="1440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6В015 - Подготовка учителей по естественнонаучным предметам </a:t>
                      </a:r>
                    </a:p>
                    <a:p>
                      <a:pPr marL="0" indent="1440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«У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читель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математики»</a:t>
                      </a:r>
                      <a:endParaRPr lang="ru-KZ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Математика,  Информатика, Информационные системы,  Физика, Информатика, все экономические специальности / ОП (Экономика, Финансы, Учет и аудит, Менеджмент, Маркетинг)</a:t>
                      </a:r>
                      <a:endParaRPr lang="ru-KZ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871717"/>
                  </a:ext>
                </a:extLst>
              </a:tr>
              <a:tr h="835129">
                <a:tc>
                  <a:txBody>
                    <a:bodyPr/>
                    <a:lstStyle/>
                    <a:p>
                      <a:pPr marL="107950" marR="0" lvl="0" indent="14351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6B01301 Педагогика и методика начального о</a:t>
                      </a:r>
                    </a:p>
                    <a:p>
                      <a:pPr marL="10795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бучения «Учитель начальных классов»</a:t>
                      </a:r>
                      <a:endParaRPr lang="ru-KZ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Математика, Математика и статистика, Математика-Физика, </a:t>
                      </a:r>
                      <a:b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Математика-Информатика, Информатика, Информационные системы,  Физика, Химия, Биология, все экономические специальности / ОП (Экономика, Финансы, Учет и аудит, Менеджмент, Маркетинг)</a:t>
                      </a:r>
                      <a:endParaRPr lang="ru-KZ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591550"/>
                  </a:ext>
                </a:extLst>
              </a:tr>
              <a:tr h="655409">
                <a:tc>
                  <a:txBody>
                    <a:bodyPr/>
                    <a:lstStyle/>
                    <a:p>
                      <a:pPr marL="108000" marR="0" lvl="0" indent="1440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6B017 - Подготовка учителей по языкам и литературе</a:t>
                      </a:r>
                      <a:endParaRPr lang="ru-KZ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08000" indent="1440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«Учитель английского языка»</a:t>
                      </a:r>
                      <a:endParaRPr lang="ru-KZ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Иностранная филология, Переводческое дело, Международные отношения, Востоковедение, Регионоведение, Туризм</a:t>
                      </a:r>
                      <a:endParaRPr lang="ru-KZ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6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KZ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111612"/>
                  </a:ext>
                </a:extLst>
              </a:tr>
              <a:tr h="642007">
                <a:tc>
                  <a:txBody>
                    <a:bodyPr/>
                    <a:lstStyle/>
                    <a:p>
                      <a:pPr marL="0" marR="0" lvl="0" indent="3556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6В019 Специальная педагогика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«Дефектолог-логопед»</a:t>
                      </a: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Психология (Клиническая психология, Психология в социальной сфере и т.д.), Педиатрия, Общая медицина, Сестринское дело</a:t>
                      </a:r>
                      <a:endParaRPr lang="ru-KZ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6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151227"/>
                  </a:ext>
                </a:extLst>
              </a:tr>
              <a:tr h="686783"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6В019 Специальная педагогика </a:t>
                      </a:r>
                    </a:p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«Педагог-ассистент»</a:t>
                      </a: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Все направления подготовки высшего образования бакалавриата и магистратуры, кроме педагогических 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290782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575C3D4-84D7-6345-74BC-A79DDF8C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46" y="515286"/>
            <a:ext cx="9908610" cy="587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ТАБЛИЦА СООТВЕТСТВИЯ СПЕЦИАЛЬНОСТЕЙ </a:t>
            </a:r>
            <a:br>
              <a:rPr lang="ru-RU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ДЛЯ ОСУЩЕСТВЛЕНИЯ ПРИЕМА ДОКУМЕНТОВ НА КУРСЫ ПЕДАГОГИЧЕСКОЙ ПЕРЕПОДГОТОВКИ</a:t>
            </a:r>
            <a:endParaRPr lang="LID4096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766D7-1066-274D-0052-0B70DE5023AF}"/>
              </a:ext>
            </a:extLst>
          </p:cNvPr>
          <p:cNvSpPr txBox="1"/>
          <p:nvPr/>
        </p:nvSpPr>
        <p:spPr>
          <a:xfrm>
            <a:off x="5346700" y="2121073"/>
            <a:ext cx="3505200" cy="265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44000" algn="ctr">
              <a:lnSpc>
                <a:spcPct val="107000"/>
              </a:lnSpc>
              <a:spcAft>
                <a:spcPts val="25"/>
              </a:spcAft>
            </a:pPr>
            <a:r>
              <a:rPr lang="ru-RU" sz="11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НАИМЕНОВАНИЯ СПЕЦИАЛЬНОСТЕЙ </a:t>
            </a:r>
            <a:endParaRPr lang="ru-KZ" sz="11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BB9BA-7BEB-B25C-DED5-A18920FE0C68}"/>
              </a:ext>
            </a:extLst>
          </p:cNvPr>
          <p:cNvSpPr txBox="1"/>
          <p:nvPr/>
        </p:nvSpPr>
        <p:spPr>
          <a:xfrm>
            <a:off x="774700" y="2046600"/>
            <a:ext cx="3200400" cy="44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43510" algn="ctr">
              <a:lnSpc>
                <a:spcPct val="107000"/>
              </a:lnSpc>
              <a:spcAft>
                <a:spcPts val="25"/>
              </a:spcAft>
            </a:pPr>
            <a:r>
              <a:rPr lang="ru-RU" sz="11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НАИМЕНОВАНИЯ НАПРАВЛЕНИЙ</a:t>
            </a:r>
            <a:endParaRPr lang="en-US" sz="110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0" indent="143510" algn="ctr">
              <a:lnSpc>
                <a:spcPct val="107000"/>
              </a:lnSpc>
              <a:spcAft>
                <a:spcPts val="25"/>
              </a:spcAft>
            </a:pPr>
            <a:r>
              <a:rPr lang="ru-RU" sz="11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ПЕРЕПОДГОТОВКИ КАДРОВ </a:t>
            </a:r>
          </a:p>
        </p:txBody>
      </p:sp>
    </p:spTree>
    <p:extLst>
      <p:ext uri="{BB962C8B-B14F-4D97-AF65-F5344CB8AC3E}">
        <p14:creationId xmlns:p14="http://schemas.microsoft.com/office/powerpoint/2010/main" val="90469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FCA87E7-BEC4-1287-8863-BF8797A4EE21}"/>
              </a:ext>
            </a:extLst>
          </p:cNvPr>
          <p:cNvGrpSpPr/>
          <p:nvPr/>
        </p:nvGrpSpPr>
        <p:grpSpPr>
          <a:xfrm>
            <a:off x="651850" y="1647151"/>
            <a:ext cx="9678154" cy="587074"/>
            <a:chOff x="539838" y="1476371"/>
            <a:chExt cx="9440669" cy="571639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4F98BF1F-5F9E-EF58-ED91-C4772BE8D2F7}"/>
                </a:ext>
              </a:extLst>
            </p:cNvPr>
            <p:cNvSpPr/>
            <p:nvPr/>
          </p:nvSpPr>
          <p:spPr>
            <a:xfrm>
              <a:off x="539838" y="1476371"/>
              <a:ext cx="9440669" cy="571639"/>
            </a:xfrm>
            <a:prstGeom prst="roundRect">
              <a:avLst/>
            </a:prstGeom>
            <a:solidFill>
              <a:srgbClr val="00B189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A14E731-EE08-59D5-30EB-40666909FDC9}"/>
                </a:ext>
              </a:extLst>
            </p:cNvPr>
            <p:cNvSpPr/>
            <p:nvPr/>
          </p:nvSpPr>
          <p:spPr>
            <a:xfrm>
              <a:off x="539838" y="1670050"/>
              <a:ext cx="9440669" cy="377960"/>
            </a:xfrm>
            <a:prstGeom prst="rect">
              <a:avLst/>
            </a:prstGeom>
            <a:solidFill>
              <a:srgbClr val="00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DA7ECF8-4A6B-3137-B557-CA3934D350AD}"/>
              </a:ext>
            </a:extLst>
          </p:cNvPr>
          <p:cNvSpPr txBox="1"/>
          <p:nvPr/>
        </p:nvSpPr>
        <p:spPr>
          <a:xfrm>
            <a:off x="1060007" y="1709855"/>
            <a:ext cx="3552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НАИМЕНОВАНИЯ НАПРАВЛЕНИЙ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ПЕРЕПОДГОТОВКИ КАДРОВ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80C11-B333-4A66-6536-9680F265312F}"/>
              </a:ext>
            </a:extLst>
          </p:cNvPr>
          <p:cNvSpPr txBox="1"/>
          <p:nvPr/>
        </p:nvSpPr>
        <p:spPr>
          <a:xfrm>
            <a:off x="5619228" y="1796789"/>
            <a:ext cx="50741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НАИМЕНОВАНИЯ СПЕЦИАЛЬНОСТЕЙ </a:t>
            </a: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283E2204-C24F-CF54-7F07-F2AEE1C57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144887"/>
              </p:ext>
            </p:extLst>
          </p:nvPr>
        </p:nvGraphicFramePr>
        <p:xfrm>
          <a:off x="651850" y="2276544"/>
          <a:ext cx="9678154" cy="456875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819606">
                  <a:extLst>
                    <a:ext uri="{9D8B030D-6E8A-4147-A177-3AD203B41FA5}">
                      <a16:colId xmlns:a16="http://schemas.microsoft.com/office/drawing/2014/main" val="3425487826"/>
                    </a:ext>
                  </a:extLst>
                </a:gridCol>
                <a:gridCol w="5858548">
                  <a:extLst>
                    <a:ext uri="{9D8B030D-6E8A-4147-A177-3AD203B41FA5}">
                      <a16:colId xmlns:a16="http://schemas.microsoft.com/office/drawing/2014/main" val="3723222652"/>
                    </a:ext>
                  </a:extLst>
                </a:gridCol>
              </a:tblGrid>
              <a:tr h="801765">
                <a:tc>
                  <a:txBody>
                    <a:bodyPr/>
                    <a:lstStyle/>
                    <a:p>
                      <a:pPr marL="0" indent="1440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6В015 - Подготовка учителей по естественнонаучным предметам </a:t>
                      </a:r>
                    </a:p>
                    <a:p>
                      <a:pPr marL="0" indent="1440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«У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читель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химии»</a:t>
                      </a:r>
                      <a:endParaRPr lang="ru-KZ" sz="1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Химические (Прикладная химия, Химическая технология, Технология переработки нефти и газа, </a:t>
                      </a:r>
                      <a:r>
                        <a:rPr lang="ru-RU" sz="1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Хим.инженерия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и.т.д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), Биоинженерия, Фармацевтика, Агрономия, Пищевая химия и технология, Пищевая безопасность</a:t>
                      </a:r>
                      <a:endParaRPr lang="ru-K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871717"/>
                  </a:ext>
                </a:extLst>
              </a:tr>
              <a:tr h="985717">
                <a:tc>
                  <a:txBody>
                    <a:bodyPr/>
                    <a:lstStyle/>
                    <a:p>
                      <a:pPr marL="107950" marR="0" lvl="0" indent="14351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6B016 Подготовка учителей по гуманитарным предметам</a:t>
                      </a:r>
                    </a:p>
                    <a:p>
                      <a:pPr marL="10795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«Учитель истории»</a:t>
                      </a:r>
                      <a:endParaRPr lang="ru-KZ" sz="1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Религиоведение, Археология и этнология, Этнология, Востоковедение, Регионоведение, История, Юриспруденция, Философия и этика, Религия и теология, Религиоведение и философия, Тюркология и востоковедение, Международные отношения и дипломатия, Международные отношения, Политология)</a:t>
                      </a:r>
                      <a:endParaRPr lang="ru-K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591550"/>
                  </a:ext>
                </a:extLst>
              </a:tr>
              <a:tr h="985717">
                <a:tc>
                  <a:txBody>
                    <a:bodyPr/>
                    <a:lstStyle/>
                    <a:p>
                      <a:pPr marL="108000" marR="0" lvl="0" indent="1440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6B013 - Подготовка учителей по естественнонаучным предметам 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«Учитель биологии»</a:t>
                      </a:r>
                      <a:endParaRPr lang="ru-KZ" sz="1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Сельское хозяйство и биоресурсы (Фитосанитарная безопасность, Агрономия, Селекция и семеноводство, Агротехнология, Передовая агрономическая наука, Рыболовство), Биология, Агроэкология, Биотехнология, Зоология, Микробиология, Биологическая инженерия, Биомедицина, Генетика, Экология </a:t>
                      </a:r>
                      <a:endParaRPr lang="ru-K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111612"/>
                  </a:ext>
                </a:extLst>
              </a:tr>
              <a:tr h="1169667">
                <a:tc>
                  <a:txBody>
                    <a:bodyPr/>
                    <a:lstStyle/>
                    <a:p>
                      <a:pPr marL="0" marR="0" lvl="0" indent="3556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6В015-  Подготовка учителей по естественнонаучным предметам </a:t>
                      </a:r>
                      <a:endParaRPr lang="ru-KZ" sz="1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«Учитель физики»</a:t>
                      </a: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Естественные науки, математика и статистика / Физические и химические науки. Инженерные, обрабатывающие и строительные отрасли / Механика и металлообработка, Транспортная техника и технологии, Инженерия и инженерное дело, Производственные и обрабатывающие отрасли, Архитектура и строительство, Сельское хозяйство и биоресурсы / Землеустройство, </a:t>
                      </a:r>
                      <a:r>
                        <a:rPr lang="ru-RU" sz="1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Агроинженерия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151227"/>
                  </a:ext>
                </a:extLst>
              </a:tr>
              <a:tr h="625889"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6В015- Подготовка учителей по естественнонаучным предметам </a:t>
                      </a:r>
                    </a:p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«Учитель информатики»</a:t>
                      </a: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Информационно- коммуникационные технологии, Телекоммуникации, Информационная безопасность 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201" marR="80201" marT="40100" marB="40100" anchor="ctr">
                    <a:lnL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290782"/>
                  </a:ext>
                </a:extLst>
              </a:tr>
            </a:tbl>
          </a:graphicData>
        </a:graphic>
      </p:graphicFrame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AF21A4AB-6C85-E761-840C-2DD35F12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02" y="520336"/>
            <a:ext cx="9908610" cy="587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ТАБЛИЦА СООТВЕТСТВИЯ СПЕЦИАЛЬНОСТЕЙ </a:t>
            </a:r>
            <a:br>
              <a:rPr lang="ru-RU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ДЛЯ ОСУЩЕСТВЛЕНИЯ ПРИЕМА ДОКУМЕНТОВ НА КУРСЫ ПЕДАГОГИЧЕСКОЙ ПЕРЕПОДГОТОВКИ</a:t>
            </a:r>
            <a:endParaRPr lang="LID4096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2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6840220"/>
          </a:xfrm>
          <a:custGeom>
            <a:avLst/>
            <a:gdLst/>
            <a:ahLst/>
            <a:cxnLst/>
            <a:rect l="l" t="t" r="r" b="b"/>
            <a:pathLst>
              <a:path w="10692130" h="6840220">
                <a:moveTo>
                  <a:pt x="10692003" y="0"/>
                </a:moveTo>
                <a:lnTo>
                  <a:pt x="0" y="0"/>
                </a:lnTo>
                <a:lnTo>
                  <a:pt x="0" y="6839991"/>
                </a:lnTo>
                <a:lnTo>
                  <a:pt x="10692003" y="6839991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B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5204"/>
            <a:ext cx="6819666" cy="6654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87299" y="5403465"/>
            <a:ext cx="5337810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spc="-40">
                <a:solidFill>
                  <a:srgbClr val="FFFFFF"/>
                </a:solidFill>
                <a:latin typeface="Arial Black"/>
                <a:cs typeface="Arial Black"/>
              </a:rPr>
              <a:t>БЛАГОДАРИМ</a:t>
            </a:r>
            <a:r>
              <a:rPr sz="250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>
                <a:solidFill>
                  <a:srgbClr val="FFFFFF"/>
                </a:solidFill>
                <a:latin typeface="Arial Black"/>
                <a:cs typeface="Arial Black"/>
              </a:rPr>
              <a:t>ЗА</a:t>
            </a:r>
            <a:r>
              <a:rPr sz="250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10">
                <a:solidFill>
                  <a:srgbClr val="FFFFFF"/>
                </a:solidFill>
                <a:latin typeface="Arial Black"/>
                <a:cs typeface="Arial Black"/>
              </a:rPr>
              <a:t>ВНИМАНИЕ!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13F444-E137-EAA3-3693-D01C3B77A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403" y="4290096"/>
            <a:ext cx="1964135" cy="1113141"/>
          </a:xfrm>
          <a:prstGeom prst="rect">
            <a:avLst/>
          </a:prstGeom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14D4BA20-E1D0-A21A-B46A-31CC3EA4F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975" y="4289868"/>
            <a:ext cx="2769425" cy="935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1037</Words>
  <Application>Microsoft Office PowerPoint</Application>
  <PresentationFormat>Произвольный</PresentationFormat>
  <Paragraphs>159</Paragraphs>
  <Slides>10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Black</vt:lpstr>
      <vt:lpstr>Arial Narrow</vt:lpstr>
      <vt:lpstr>Verdana</vt:lpstr>
      <vt:lpstr>Office Theme</vt:lpstr>
      <vt:lpstr>Презентация PowerPoint</vt:lpstr>
      <vt:lpstr>ОСНОВА ДЛЯ РЕАЛИЗАЦИИ ПРОЕКТА</vt:lpstr>
      <vt:lpstr>ЭТАПЫ ПРОЕКТА</vt:lpstr>
      <vt:lpstr>Презентация PowerPoint</vt:lpstr>
      <vt:lpstr>Презентация PowerPoint</vt:lpstr>
      <vt:lpstr>Презентация PowerPoint</vt:lpstr>
      <vt:lpstr>ТАБЛИЦА СООТВЕТСТВИЯ СПЕЦИАЛЬНОСТЕЙ  ДЛЯ ОСУЩЕСТВЛЕНИЯ ПРИЕМА ДОКУМЕНТОВ НА КУРСЫ ПЕДАГОГИЧЕСКОЙ ПЕРЕПОДГОТОВКИ</vt:lpstr>
      <vt:lpstr>ТАБЛИЦА СООТВЕТСТВИЯ СПЕЦИАЛЬНОСТЕЙ  ДЛЯ ОСУЩЕСТВЛЕНИЯ ПРИЕМА ДОКУМЕНТОВ НА КУРСЫ ПЕДАГОГИЧЕСКОЙ ПЕРЕПОДГОТОВКИ</vt:lpstr>
      <vt:lpstr>Презентация PowerPoint</vt:lpstr>
      <vt:lpstr>42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Зейнолдина Гульжан Токтаркановна</cp:lastModifiedBy>
  <cp:revision>13</cp:revision>
  <dcterms:created xsi:type="dcterms:W3CDTF">2024-12-17T11:06:03Z</dcterms:created>
  <dcterms:modified xsi:type="dcterms:W3CDTF">2025-04-21T12:41:35Z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2024-12-12T00:00:00Z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2024-12-17T00:00:00Z</vt:filetime>
  </property>
  <property fmtid="{D5CDD505-2E9C-101B-9397-08002B2CF9AE}" pid="5" name="Producer">
    <vt:lpwstr>Adobe PDF Library 17.0</vt:lpwstr>
  </property>
</Properties>
</file>