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751" r:id="rId3"/>
  </p:sldMasterIdLst>
  <p:notesMasterIdLst>
    <p:notesMasterId r:id="rId6"/>
  </p:notesMasterIdLst>
  <p:sldIdLst>
    <p:sldId id="2257" r:id="rId4"/>
    <p:sldId id="2258" r:id="rId5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CC0"/>
    <a:srgbClr val="CCECFF"/>
    <a:srgbClr val="CC0000"/>
    <a:srgbClr val="000000"/>
    <a:srgbClr val="FF6699"/>
    <a:srgbClr val="CCCCFF"/>
    <a:srgbClr val="31A8DF"/>
    <a:srgbClr val="77E3DB"/>
    <a:srgbClr val="248CCC"/>
    <a:srgbClr val="23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26B7F-8328-4C6E-9912-1AA67647337F}" v="238" dt="2025-03-03T05:10:19.880"/>
    <p1510:client id="{A17DA9C9-8738-44F9-9292-6D0B245FEE3D}" v="198" dt="2025-03-03T05:40:59.008"/>
    <p1510:client id="{D196121A-BC6E-47F9-8BD0-D62A6AC3FA33}" v="69" dt="2025-03-03T05:26:16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льжанова Салтанат Мукатаевна" userId="S::kulzhanova_s@cpm.kz::66838040-63fd-4882-868a-986e68f795b8" providerId="AD" clId="Web-{01FC4822-45FD-44B8-BBA3-26FC37A04CED}"/>
    <pc:docChg chg="modSld">
      <pc:chgData name="Кульжанова Салтанат Мукатаевна" userId="S::kulzhanova_s@cpm.kz::66838040-63fd-4882-868a-986e68f795b8" providerId="AD" clId="Web-{01FC4822-45FD-44B8-BBA3-26FC37A04CED}" dt="2024-02-05T04:43:28.191" v="1"/>
      <pc:docMkLst>
        <pc:docMk/>
      </pc:docMkLst>
      <pc:sldChg chg="modSp">
        <pc:chgData name="Кульжанова Салтанат Мукатаевна" userId="S::kulzhanova_s@cpm.kz::66838040-63fd-4882-868a-986e68f795b8" providerId="AD" clId="Web-{01FC4822-45FD-44B8-BBA3-26FC37A04CED}" dt="2024-02-05T04:43:28.191" v="1"/>
        <pc:sldMkLst>
          <pc:docMk/>
          <pc:sldMk cId="3974817097" sldId="2253"/>
        </pc:sldMkLst>
      </pc:sldChg>
    </pc:docChg>
  </pc:docChgLst>
  <pc:docChgLst>
    <pc:chgData name="Есенова Гульмира Жексеновна" userId="S::yessenova_g@cpm.kz::38f5a485-41f2-4f23-a8aa-2f703645c9b2" providerId="AD" clId="Web-{7F910A74-6113-4615-98FF-D3208454CC81}"/>
    <pc:docChg chg="modSld">
      <pc:chgData name="Есенова Гульмира Жексеновна" userId="S::yessenova_g@cpm.kz::38f5a485-41f2-4f23-a8aa-2f703645c9b2" providerId="AD" clId="Web-{7F910A74-6113-4615-98FF-D3208454CC81}" dt="2024-04-09T11:27:52.586" v="1"/>
      <pc:docMkLst>
        <pc:docMk/>
      </pc:docMkLst>
      <pc:sldChg chg="modSp">
        <pc:chgData name="Есенова Гульмира Жексеновна" userId="S::yessenova_g@cpm.kz::38f5a485-41f2-4f23-a8aa-2f703645c9b2" providerId="AD" clId="Web-{7F910A74-6113-4615-98FF-D3208454CC81}" dt="2024-04-09T11:27:52.586" v="1"/>
        <pc:sldMkLst>
          <pc:docMk/>
          <pc:sldMk cId="2552169095" sldId="2265"/>
        </pc:sldMkLst>
      </pc:sldChg>
    </pc:docChg>
  </pc:docChgLst>
  <pc:docChgLst>
    <pc:chgData name="Гость" userId="S::urn:spo:anon#80b17bfd6db4ab53c30bb50f3c5ccfe967c394c03d00f6cde68840bda12d8201::" providerId="AD" clId="Web-{862A8960-7E27-8422-6714-1DCF31DDF915}"/>
    <pc:docChg chg="modSld">
      <pc:chgData name="Гость" userId="S::urn:spo:anon#80b17bfd6db4ab53c30bb50f3c5ccfe967c394c03d00f6cde68840bda12d8201::" providerId="AD" clId="Web-{862A8960-7E27-8422-6714-1DCF31DDF915}" dt="2024-05-20T12:11:18.604" v="11" actId="20577"/>
      <pc:docMkLst>
        <pc:docMk/>
      </pc:docMkLst>
      <pc:sldChg chg="modSp">
        <pc:chgData name="Гость" userId="S::urn:spo:anon#80b17bfd6db4ab53c30bb50f3c5ccfe967c394c03d00f6cde68840bda12d8201::" providerId="AD" clId="Web-{862A8960-7E27-8422-6714-1DCF31DDF915}" dt="2024-05-20T12:11:18.604" v="11" actId="20577"/>
        <pc:sldMkLst>
          <pc:docMk/>
          <pc:sldMk cId="3344546098" sldId="2270"/>
        </pc:sldMkLst>
      </pc:sldChg>
    </pc:docChg>
  </pc:docChgLst>
  <pc:docChgLst>
    <pc:chgData name="Есенова Гульмира Жексеновна" userId="38f5a485-41f2-4f23-a8aa-2f703645c9b2" providerId="ADAL" clId="{056CECD8-F86F-4101-8F90-53169AAABB71}"/>
    <pc:docChg chg="custSel addSld delSld modSld">
      <pc:chgData name="Есенова Гульмира Жексеновна" userId="38f5a485-41f2-4f23-a8aa-2f703645c9b2" providerId="ADAL" clId="{056CECD8-F86F-4101-8F90-53169AAABB71}" dt="2024-03-05T09:37:42.793" v="4" actId="2696"/>
      <pc:docMkLst>
        <pc:docMk/>
      </pc:docMkLst>
      <pc:sldChg chg="modSp mod">
        <pc:chgData name="Есенова Гульмира Жексеновна" userId="38f5a485-41f2-4f23-a8aa-2f703645c9b2" providerId="ADAL" clId="{056CECD8-F86F-4101-8F90-53169AAABB71}" dt="2024-02-05T04:26:56.029" v="1" actId="13926"/>
        <pc:sldMkLst>
          <pc:docMk/>
          <pc:sldMk cId="2552169095" sldId="2265"/>
        </pc:sldMkLst>
      </pc:sldChg>
      <pc:sldChg chg="delSp add del mod">
        <pc:chgData name="Есенова Гульмира Жексеновна" userId="38f5a485-41f2-4f23-a8aa-2f703645c9b2" providerId="ADAL" clId="{056CECD8-F86F-4101-8F90-53169AAABB71}" dt="2024-03-05T09:37:42.793" v="4" actId="2696"/>
        <pc:sldMkLst>
          <pc:docMk/>
          <pc:sldMk cId="385942928" sldId="2271"/>
        </pc:sldMkLst>
      </pc:sldChg>
    </pc:docChg>
  </pc:docChgLst>
  <pc:docChgLst>
    <pc:chgData name="Сакигожина Сауле Оралхановна" userId="dda5049a-6aad-472f-ab4d-92e21aafcb50" providerId="ADAL" clId="{D994A3C3-C6AB-4F9B-9F5E-7A7E06E8832C}"/>
    <pc:docChg chg="undo custSel modSld">
      <pc:chgData name="Сакигожина Сауле Оралхановна" userId="dda5049a-6aad-472f-ab4d-92e21aafcb50" providerId="ADAL" clId="{D994A3C3-C6AB-4F9B-9F5E-7A7E06E8832C}" dt="2025-02-18T06:03:01.456" v="953" actId="20577"/>
      <pc:docMkLst>
        <pc:docMk/>
      </pc:docMkLst>
      <pc:sldChg chg="modSp mod">
        <pc:chgData name="Сакигожина Сауле Оралхановна" userId="dda5049a-6aad-472f-ab4d-92e21aafcb50" providerId="ADAL" clId="{D994A3C3-C6AB-4F9B-9F5E-7A7E06E8832C}" dt="2025-02-18T06:03:01.456" v="953" actId="20577"/>
        <pc:sldMkLst>
          <pc:docMk/>
          <pc:sldMk cId="961783765" sldId="2257"/>
        </pc:sldMkLst>
        <pc:spChg chg="mod">
          <ac:chgData name="Сакигожина Сауле Оралхановна" userId="dda5049a-6aad-472f-ab4d-92e21aafcb50" providerId="ADAL" clId="{D994A3C3-C6AB-4F9B-9F5E-7A7E06E8832C}" dt="2025-02-18T05:59:23.367" v="919" actId="255"/>
          <ac:spMkLst>
            <pc:docMk/>
            <pc:sldMk cId="961783765" sldId="2257"/>
            <ac:spMk id="8" creationId="{43B0515F-2D72-0AA5-8F50-12A183415989}"/>
          </ac:spMkLst>
        </pc:spChg>
        <pc:graphicFrameChg chg="mod modGraphic">
          <ac:chgData name="Сакигожина Сауле Оралхановна" userId="dda5049a-6aad-472f-ab4d-92e21aafcb50" providerId="ADAL" clId="{D994A3C3-C6AB-4F9B-9F5E-7A7E06E8832C}" dt="2025-02-18T06:03:01.456" v="953" actId="20577"/>
          <ac:graphicFrameMkLst>
            <pc:docMk/>
            <pc:sldMk cId="961783765" sldId="2257"/>
            <ac:graphicFrameMk id="6" creationId="{64D82711-6DE7-DCC1-A16E-55475074E906}"/>
          </ac:graphicFrameMkLst>
        </pc:graphicFrameChg>
      </pc:sldChg>
      <pc:sldChg chg="modSp mod">
        <pc:chgData name="Сакигожина Сауле Оралхановна" userId="dda5049a-6aad-472f-ab4d-92e21aafcb50" providerId="ADAL" clId="{D994A3C3-C6AB-4F9B-9F5E-7A7E06E8832C}" dt="2025-02-18T06:01:27.494" v="945" actId="1076"/>
        <pc:sldMkLst>
          <pc:docMk/>
          <pc:sldMk cId="279351966" sldId="2258"/>
        </pc:sldMkLst>
        <pc:spChg chg="mod">
          <ac:chgData name="Сакигожина Сауле Оралхановна" userId="dda5049a-6aad-472f-ab4d-92e21aafcb50" providerId="ADAL" clId="{D994A3C3-C6AB-4F9B-9F5E-7A7E06E8832C}" dt="2025-02-18T06:01:27.494" v="945" actId="1076"/>
          <ac:spMkLst>
            <pc:docMk/>
            <pc:sldMk cId="279351966" sldId="2258"/>
            <ac:spMk id="2" creationId="{3A5980B2-6A95-ECA4-04A5-22D256E58B07}"/>
          </ac:spMkLst>
        </pc:spChg>
        <pc:graphicFrameChg chg="mod modGraphic">
          <ac:chgData name="Сакигожина Сауле Оралхановна" userId="dda5049a-6aad-472f-ab4d-92e21aafcb50" providerId="ADAL" clId="{D994A3C3-C6AB-4F9B-9F5E-7A7E06E8832C}" dt="2025-02-18T06:01:05.697" v="942" actId="20577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Пірмаханбет Жақсылық Маханбетұлы" userId="S::pirmahanbet@cpm.kz::69063ab0-b841-43a1-b13a-56db8c17ed56" providerId="AD" clId="Web-{7211B3C7-ACED-4ABD-95F0-08721399CA87}"/>
    <pc:docChg chg="modSld">
      <pc:chgData name="Пірмаханбет Жақсылық Маханбетұлы" userId="S::pirmahanbet@cpm.kz::69063ab0-b841-43a1-b13a-56db8c17ed56" providerId="AD" clId="Web-{7211B3C7-ACED-4ABD-95F0-08721399CA87}" dt="2024-05-21T04:31:16.023" v="315" actId="14100"/>
      <pc:docMkLst>
        <pc:docMk/>
      </pc:docMkLst>
      <pc:sldChg chg="addSp modSp">
        <pc:chgData name="Пірмаханбет Жақсылық Маханбетұлы" userId="S::pirmahanbet@cpm.kz::69063ab0-b841-43a1-b13a-56db8c17ed56" providerId="AD" clId="Web-{7211B3C7-ACED-4ABD-95F0-08721399CA87}" dt="2024-05-21T04:27:13.016" v="220" actId="20577"/>
        <pc:sldMkLst>
          <pc:docMk/>
          <pc:sldMk cId="904694634" sldId="258"/>
        </pc:sldMkLst>
      </pc:sldChg>
      <pc:sldChg chg="addSp modSp">
        <pc:chgData name="Пірмаханбет Жақсылық Маханбетұлы" userId="S::pirmahanbet@cpm.kz::69063ab0-b841-43a1-b13a-56db8c17ed56" providerId="AD" clId="Web-{7211B3C7-ACED-4ABD-95F0-08721399CA87}" dt="2024-05-21T04:31:16.023" v="315" actId="14100"/>
        <pc:sldMkLst>
          <pc:docMk/>
          <pc:sldMk cId="961783765" sldId="2257"/>
        </pc:sldMkLst>
      </pc:sldChg>
    </pc:docChg>
  </pc:docChgLst>
  <pc:docChgLst>
    <pc:chgData name="Сағатова Ақнұр Сағатқызы" userId="a053c002-ecf6-4ed8-854c-3b6b54025727" providerId="ADAL" clId="{F705F6FF-A6C2-4F07-8D8C-F847CA6A1522}"/>
    <pc:docChg chg="modSld">
      <pc:chgData name="Сағатова Ақнұр Сағатқызы" userId="a053c002-ecf6-4ed8-854c-3b6b54025727" providerId="ADAL" clId="{F705F6FF-A6C2-4F07-8D8C-F847CA6A1522}" dt="2025-02-13T12:04:12.373" v="5" actId="20577"/>
      <pc:docMkLst>
        <pc:docMk/>
      </pc:docMkLst>
      <pc:sldChg chg="modSp mod">
        <pc:chgData name="Сағатова Ақнұр Сағатқызы" userId="a053c002-ecf6-4ed8-854c-3b6b54025727" providerId="ADAL" clId="{F705F6FF-A6C2-4F07-8D8C-F847CA6A1522}" dt="2025-02-13T12:04:12.373" v="5" actId="20577"/>
        <pc:sldMkLst>
          <pc:docMk/>
          <pc:sldMk cId="961783765" sldId="2257"/>
        </pc:sldMkLst>
        <pc:graphicFrameChg chg="modGraphic">
          <ac:chgData name="Сағатова Ақнұр Сағатқызы" userId="a053c002-ecf6-4ed8-854c-3b6b54025727" providerId="ADAL" clId="{F705F6FF-A6C2-4F07-8D8C-F847CA6A1522}" dt="2025-02-13T12:04:12.373" v="5" actId="20577"/>
          <ac:graphicFrameMkLst>
            <pc:docMk/>
            <pc:sldMk cId="961783765" sldId="2257"/>
            <ac:graphicFrameMk id="6" creationId="{64D82711-6DE7-DCC1-A16E-55475074E906}"/>
          </ac:graphicFrameMkLst>
        </pc:graphicFrameChg>
      </pc:sldChg>
    </pc:docChg>
  </pc:docChgLst>
  <pc:docChgLst>
    <pc:chgData clId="Web-{D60E5B89-5D71-219B-0904-692E483BAE97}"/>
    <pc:docChg chg="modSld">
      <pc:chgData name="" userId="" providerId="" clId="Web-{D60E5B89-5D71-219B-0904-692E483BAE97}" dt="2024-05-21T05:17:27.437" v="6"/>
      <pc:docMkLst>
        <pc:docMk/>
      </pc:docMkLst>
      <pc:sldChg chg="modSp">
        <pc:chgData name="" userId="" providerId="" clId="Web-{D60E5B89-5D71-219B-0904-692E483BAE97}" dt="2024-05-21T05:17:27.437" v="6"/>
        <pc:sldMkLst>
          <pc:docMk/>
          <pc:sldMk cId="904694634" sldId="258"/>
        </pc:sldMkLst>
      </pc:sldChg>
    </pc:docChg>
  </pc:docChgLst>
  <pc:docChgLst>
    <pc:chgData name="Есенова Гульмира Жексеновна" userId="S::yessenova_g@cpm.kz::38f5a485-41f2-4f23-a8aa-2f703645c9b2" providerId="AD" clId="Web-{D7CD556F-3D4E-4EE8-B47A-8CA6F10F5761}"/>
    <pc:docChg chg="modSld">
      <pc:chgData name="Есенова Гульмира Жексеновна" userId="S::yessenova_g@cpm.kz::38f5a485-41f2-4f23-a8aa-2f703645c9b2" providerId="AD" clId="Web-{D7CD556F-3D4E-4EE8-B47A-8CA6F10F5761}" dt="2025-02-18T06:13:54.641" v="19"/>
      <pc:docMkLst>
        <pc:docMk/>
      </pc:docMkLst>
      <pc:sldChg chg="modSp">
        <pc:chgData name="Есенова Гульмира Жексеновна" userId="S::yessenova_g@cpm.kz::38f5a485-41f2-4f23-a8aa-2f703645c9b2" providerId="AD" clId="Web-{D7CD556F-3D4E-4EE8-B47A-8CA6F10F5761}" dt="2025-02-18T06:13:54.641" v="19"/>
        <pc:sldMkLst>
          <pc:docMk/>
          <pc:sldMk cId="279351966" sldId="2258"/>
        </pc:sldMkLst>
        <pc:graphicFrameChg chg="mod modGraphic">
          <ac:chgData name="Есенова Гульмира Жексеновна" userId="S::yessenova_g@cpm.kz::38f5a485-41f2-4f23-a8aa-2f703645c9b2" providerId="AD" clId="Web-{D7CD556F-3D4E-4EE8-B47A-8CA6F10F5761}" dt="2025-02-18T06:13:54.641" v="19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Гость" userId="S::urn:spo:anon#80b17bfd6db4ab53c30bb50f3c5ccfe967c394c03d00f6cde68840bda12d8201::" providerId="AD" clId="Web-{88873FB4-6D70-69B5-D22D-B8220E6B6CE6}"/>
    <pc:docChg chg="modSld">
      <pc:chgData name="Гость" userId="S::urn:spo:anon#80b17bfd6db4ab53c30bb50f3c5ccfe967c394c03d00f6cde68840bda12d8201::" providerId="AD" clId="Web-{88873FB4-6D70-69B5-D22D-B8220E6B6CE6}" dt="2024-05-20T12:18:36.375" v="24"/>
      <pc:docMkLst>
        <pc:docMk/>
      </pc:docMkLst>
    </pc:docChg>
  </pc:docChgLst>
  <pc:docChgLst>
    <pc:chgData name="Гость" userId="S::urn:spo:anon#80b17bfd6db4ab53c30bb50f3c5ccfe967c394c03d00f6cde68840bda12d8201::" providerId="AD" clId="Web-{474395BB-F7A8-6A88-5C8F-DDE6D966B7FD}"/>
    <pc:docChg chg="modSld">
      <pc:chgData name="Гость" userId="S::urn:spo:anon#80b17bfd6db4ab53c30bb50f3c5ccfe967c394c03d00f6cde68840bda12d8201::" providerId="AD" clId="Web-{474395BB-F7A8-6A88-5C8F-DDE6D966B7FD}" dt="2024-05-21T10:39:55.255" v="1" actId="20577"/>
      <pc:docMkLst>
        <pc:docMk/>
      </pc:docMkLst>
    </pc:docChg>
  </pc:docChgLst>
  <pc:docChgLst>
    <pc:chgData name="Зейнолдина Гульжан Токтаркановна" userId="S::zeinoldina@cpm.kz::d3b6f325-5f14-4cee-b838-8a364853e108" providerId="AD" clId="Web-{A1300857-17C6-7A95-B81A-2DD78E7B173C}"/>
    <pc:docChg chg="modSld">
      <pc:chgData name="Зейнолдина Гульжан Токтаркановна" userId="S::zeinoldina@cpm.kz::d3b6f325-5f14-4cee-b838-8a364853e108" providerId="AD" clId="Web-{A1300857-17C6-7A95-B81A-2DD78E7B173C}" dt="2025-02-13T12:03:23.228" v="101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A1300857-17C6-7A95-B81A-2DD78E7B173C}" dt="2025-02-13T12:02:32.789" v="99"/>
        <pc:sldMkLst>
          <pc:docMk/>
          <pc:sldMk cId="961783765" sldId="2257"/>
        </pc:sldMkLst>
        <pc:graphicFrameChg chg="mod modGraphic">
          <ac:chgData name="Зейнолдина Гульжан Токтаркановна" userId="S::zeinoldina@cpm.kz::d3b6f325-5f14-4cee-b838-8a364853e108" providerId="AD" clId="Web-{A1300857-17C6-7A95-B81A-2DD78E7B173C}" dt="2025-02-13T12:02:32.789" v="99"/>
          <ac:graphicFrameMkLst>
            <pc:docMk/>
            <pc:sldMk cId="961783765" sldId="2257"/>
            <ac:graphicFrameMk id="6" creationId="{64D82711-6DE7-DCC1-A16E-55475074E906}"/>
          </ac:graphicFrameMkLst>
        </pc:graphicFrameChg>
      </pc:sldChg>
      <pc:sldChg chg="modSp">
        <pc:chgData name="Зейнолдина Гульжан Токтаркановна" userId="S::zeinoldina@cpm.kz::d3b6f325-5f14-4cee-b838-8a364853e108" providerId="AD" clId="Web-{A1300857-17C6-7A95-B81A-2DD78E7B173C}" dt="2025-02-13T12:03:23.228" v="101"/>
        <pc:sldMkLst>
          <pc:docMk/>
          <pc:sldMk cId="279351966" sldId="2258"/>
        </pc:sldMkLst>
        <pc:graphicFrameChg chg="mod modGraphic">
          <ac:chgData name="Зейнолдина Гульжан Токтаркановна" userId="S::zeinoldina@cpm.kz::d3b6f325-5f14-4cee-b838-8a364853e108" providerId="AD" clId="Web-{A1300857-17C6-7A95-B81A-2DD78E7B173C}" dt="2025-02-13T12:03:23.228" v="101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Сағатова Ақнұр Сағатқызы" userId="a053c002-ecf6-4ed8-854c-3b6b54025727" providerId="ADAL" clId="{A17DA9C9-8738-44F9-9292-6D0B245FEE3D}"/>
    <pc:docChg chg="undo redo custSel modSld">
      <pc:chgData name="Сағатова Ақнұр Сағатқызы" userId="a053c002-ecf6-4ed8-854c-3b6b54025727" providerId="ADAL" clId="{A17DA9C9-8738-44F9-9292-6D0B245FEE3D}" dt="2025-03-03T06:08:09.620" v="231" actId="20577"/>
      <pc:docMkLst>
        <pc:docMk/>
      </pc:docMkLst>
      <pc:sldChg chg="modSp mod">
        <pc:chgData name="Сағатова Ақнұр Сағатқызы" userId="a053c002-ecf6-4ed8-854c-3b6b54025727" providerId="ADAL" clId="{A17DA9C9-8738-44F9-9292-6D0B245FEE3D}" dt="2025-03-03T06:08:09.620" v="231" actId="20577"/>
        <pc:sldMkLst>
          <pc:docMk/>
          <pc:sldMk cId="961783765" sldId="2257"/>
        </pc:sldMkLst>
        <pc:graphicFrameChg chg="mod modGraphic">
          <ac:chgData name="Сағатова Ақнұр Сағатқызы" userId="a053c002-ecf6-4ed8-854c-3b6b54025727" providerId="ADAL" clId="{A17DA9C9-8738-44F9-9292-6D0B245FEE3D}" dt="2025-03-03T06:08:09.620" v="231" actId="20577"/>
          <ac:graphicFrameMkLst>
            <pc:docMk/>
            <pc:sldMk cId="961783765" sldId="2257"/>
            <ac:graphicFrameMk id="6" creationId="{64D82711-6DE7-DCC1-A16E-55475074E906}"/>
          </ac:graphicFrameMkLst>
        </pc:graphicFrameChg>
      </pc:sldChg>
      <pc:sldChg chg="modSp mod">
        <pc:chgData name="Сағатова Ақнұр Сағатқызы" userId="a053c002-ecf6-4ed8-854c-3b6b54025727" providerId="ADAL" clId="{A17DA9C9-8738-44F9-9292-6D0B245FEE3D}" dt="2025-03-03T06:07:08.382" v="217" actId="20577"/>
        <pc:sldMkLst>
          <pc:docMk/>
          <pc:sldMk cId="279351966" sldId="2258"/>
        </pc:sldMkLst>
        <pc:graphicFrameChg chg="mod modGraphic">
          <ac:chgData name="Сағатова Ақнұр Сағатқызы" userId="a053c002-ecf6-4ed8-854c-3b6b54025727" providerId="ADAL" clId="{A17DA9C9-8738-44F9-9292-6D0B245FEE3D}" dt="2025-03-03T06:07:08.382" v="217" actId="20577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Сағатова Ақнұр Сағатқызы" userId="S::sagatova_a@cpm.kz::a053c002-ecf6-4ed8-854c-3b6b54025727" providerId="AD" clId="Web-{D196121A-BC6E-47F9-8BD0-D62A6AC3FA33}"/>
    <pc:docChg chg="modSld">
      <pc:chgData name="Сағатова Ақнұр Сағатқызы" userId="S::sagatova_a@cpm.kz::a053c002-ecf6-4ed8-854c-3b6b54025727" providerId="AD" clId="Web-{D196121A-BC6E-47F9-8BD0-D62A6AC3FA33}" dt="2025-03-03T05:23:03.534" v="7"/>
      <pc:docMkLst>
        <pc:docMk/>
      </pc:docMkLst>
      <pc:sldChg chg="addSp delSp modSp">
        <pc:chgData name="Сағатова Ақнұр Сағатқызы" userId="S::sagatova_a@cpm.kz::a053c002-ecf6-4ed8-854c-3b6b54025727" providerId="AD" clId="Web-{D196121A-BC6E-47F9-8BD0-D62A6AC3FA33}" dt="2025-03-03T05:23:03.534" v="7"/>
        <pc:sldMkLst>
          <pc:docMk/>
          <pc:sldMk cId="279351966" sldId="2258"/>
        </pc:sldMkLst>
        <pc:graphicFrameChg chg="add del mod">
          <ac:chgData name="Сағатова Ақнұр Сағатқызы" userId="S::sagatova_a@cpm.kz::a053c002-ecf6-4ed8-854c-3b6b54025727" providerId="AD" clId="Web-{D196121A-BC6E-47F9-8BD0-D62A6AC3FA33}" dt="2025-03-03T05:22:54.253" v="5"/>
          <ac:graphicFrameMkLst>
            <pc:docMk/>
            <pc:sldMk cId="279351966" sldId="2258"/>
            <ac:graphicFrameMk id="5" creationId="{0E5131B1-5603-09FC-A4DB-8147C73C54F5}"/>
          </ac:graphicFrameMkLst>
        </pc:graphicFrameChg>
        <pc:graphicFrameChg chg="mod modGraphic">
          <ac:chgData name="Сағатова Ақнұр Сағатқызы" userId="S::sagatova_a@cpm.kz::a053c002-ecf6-4ed8-854c-3b6b54025727" providerId="AD" clId="Web-{D196121A-BC6E-47F9-8BD0-D62A6AC3FA33}" dt="2025-03-03T05:23:03.534" v="7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Гость" userId="S::urn:spo:anon#80b17bfd6db4ab53c30bb50f3c5ccfe967c394c03d00f6cde68840bda12d8201::" providerId="AD" clId="Web-{E3A0C5DF-C9B6-4521-DBB0-76278C32615C}"/>
    <pc:docChg chg="addSld delSld modSld sldOrd">
      <pc:chgData name="Гость" userId="S::urn:spo:anon#80b17bfd6db4ab53c30bb50f3c5ccfe967c394c03d00f6cde68840bda12d8201::" providerId="AD" clId="Web-{E3A0C5DF-C9B6-4521-DBB0-76278C32615C}" dt="2024-05-20T11:03:57.284" v="555" actId="20577"/>
      <pc:docMkLst>
        <pc:docMk/>
      </pc:docMkLst>
      <pc:sldChg chg="modSp ord">
        <pc:chgData name="Гость" userId="S::urn:spo:anon#80b17bfd6db4ab53c30bb50f3c5ccfe967c394c03d00f6cde68840bda12d8201::" providerId="AD" clId="Web-{E3A0C5DF-C9B6-4521-DBB0-76278C32615C}" dt="2024-05-20T11:03:57.284" v="555" actId="20577"/>
        <pc:sldMkLst>
          <pc:docMk/>
          <pc:sldMk cId="904694634" sldId="258"/>
        </pc:sldMkLst>
      </pc:sldChg>
      <pc:sldChg chg="del">
        <pc:chgData name="Гость" userId="S::urn:spo:anon#80b17bfd6db4ab53c30bb50f3c5ccfe967c394c03d00f6cde68840bda12d8201::" providerId="AD" clId="Web-{E3A0C5DF-C9B6-4521-DBB0-76278C32615C}" dt="2024-05-20T09:26:49.155" v="103"/>
        <pc:sldMkLst>
          <pc:docMk/>
          <pc:sldMk cId="879767373" sldId="2233"/>
        </pc:sldMkLst>
      </pc:sldChg>
      <pc:sldChg chg="modSp ord">
        <pc:chgData name="Гость" userId="S::urn:spo:anon#80b17bfd6db4ab53c30bb50f3c5ccfe967c394c03d00f6cde68840bda12d8201::" providerId="AD" clId="Web-{E3A0C5DF-C9B6-4521-DBB0-76278C32615C}" dt="2024-05-20T10:15:27.188" v="398" actId="20577"/>
        <pc:sldMkLst>
          <pc:docMk/>
          <pc:sldMk cId="1770376138" sldId="2239"/>
        </pc:sldMkLst>
      </pc:sldChg>
      <pc:sldChg chg="addSp delSp modSp">
        <pc:chgData name="Гость" userId="S::urn:spo:anon#80b17bfd6db4ab53c30bb50f3c5ccfe967c394c03d00f6cde68840bda12d8201::" providerId="AD" clId="Web-{E3A0C5DF-C9B6-4521-DBB0-76278C32615C}" dt="2024-05-20T11:00:43.230" v="531" actId="1076"/>
        <pc:sldMkLst>
          <pc:docMk/>
          <pc:sldMk cId="2873827431" sldId="2251"/>
        </pc:sldMkLst>
      </pc:sldChg>
      <pc:sldChg chg="modSp">
        <pc:chgData name="Гость" userId="S::urn:spo:anon#80b17bfd6db4ab53c30bb50f3c5ccfe967c394c03d00f6cde68840bda12d8201::" providerId="AD" clId="Web-{E3A0C5DF-C9B6-4521-DBB0-76278C32615C}" dt="2024-05-20T10:17:01.833" v="454" actId="20577"/>
        <pc:sldMkLst>
          <pc:docMk/>
          <pc:sldMk cId="3974817097" sldId="2253"/>
        </pc:sldMkLst>
      </pc:sldChg>
      <pc:sldChg chg="modSp ord">
        <pc:chgData name="Гость" userId="S::urn:spo:anon#80b17bfd6db4ab53c30bb50f3c5ccfe967c394c03d00f6cde68840bda12d8201::" providerId="AD" clId="Web-{E3A0C5DF-C9B6-4521-DBB0-76278C32615C}" dt="2024-05-20T10:12:28.150" v="373" actId="20577"/>
        <pc:sldMkLst>
          <pc:docMk/>
          <pc:sldMk cId="4221772044" sldId="2254"/>
        </pc:sldMkLst>
      </pc:sldChg>
      <pc:sldChg chg="addSp modSp">
        <pc:chgData name="Гость" userId="S::urn:spo:anon#80b17bfd6db4ab53c30bb50f3c5ccfe967c394c03d00f6cde68840bda12d8201::" providerId="AD" clId="Web-{E3A0C5DF-C9B6-4521-DBB0-76278C32615C}" dt="2024-05-20T10:09:56.785" v="283" actId="20577"/>
        <pc:sldMkLst>
          <pc:docMk/>
          <pc:sldMk cId="961783765" sldId="2257"/>
        </pc:sldMkLst>
      </pc:sldChg>
      <pc:sldChg chg="delSp modSp">
        <pc:chgData name="Гость" userId="S::urn:spo:anon#80b17bfd6db4ab53c30bb50f3c5ccfe967c394c03d00f6cde68840bda12d8201::" providerId="AD" clId="Web-{E3A0C5DF-C9B6-4521-DBB0-76278C32615C}" dt="2024-05-20T10:11:55.071" v="364" actId="20577"/>
        <pc:sldMkLst>
          <pc:docMk/>
          <pc:sldMk cId="473747027" sldId="2261"/>
        </pc:sldMkLst>
      </pc:sldChg>
      <pc:sldChg chg="del">
        <pc:chgData name="Гость" userId="S::urn:spo:anon#80b17bfd6db4ab53c30bb50f3c5ccfe967c394c03d00f6cde68840bda12d8201::" providerId="AD" clId="Web-{E3A0C5DF-C9B6-4521-DBB0-76278C32615C}" dt="2024-05-20T10:06:03.401" v="261"/>
        <pc:sldMkLst>
          <pc:docMk/>
          <pc:sldMk cId="1090732418" sldId="2262"/>
        </pc:sldMkLst>
      </pc:sldChg>
      <pc:sldChg chg="modSp">
        <pc:chgData name="Гость" userId="S::urn:spo:anon#80b17bfd6db4ab53c30bb50f3c5ccfe967c394c03d00f6cde68840bda12d8201::" providerId="AD" clId="Web-{E3A0C5DF-C9B6-4521-DBB0-76278C32615C}" dt="2024-05-20T10:11:45.758" v="357" actId="20577"/>
        <pc:sldMkLst>
          <pc:docMk/>
          <pc:sldMk cId="2953493467" sldId="2263"/>
        </pc:sldMkLst>
      </pc:sldChg>
      <pc:sldChg chg="modSp">
        <pc:chgData name="Гость" userId="S::urn:spo:anon#80b17bfd6db4ab53c30bb50f3c5ccfe967c394c03d00f6cde68840bda12d8201::" providerId="AD" clId="Web-{E3A0C5DF-C9B6-4521-DBB0-76278C32615C}" dt="2024-05-20T10:15:08.813" v="392" actId="20577"/>
        <pc:sldMkLst>
          <pc:docMk/>
          <pc:sldMk cId="4011959414" sldId="2264"/>
        </pc:sldMkLst>
      </pc:sldChg>
      <pc:sldChg chg="addSp modSp add ord">
        <pc:chgData name="Гость" userId="S::urn:spo:anon#80b17bfd6db4ab53c30bb50f3c5ccfe967c394c03d00f6cde68840bda12d8201::" providerId="AD" clId="Web-{E3A0C5DF-C9B6-4521-DBB0-76278C32615C}" dt="2024-05-20T10:16:44.426" v="448" actId="20577"/>
        <pc:sldMkLst>
          <pc:docMk/>
          <pc:sldMk cId="1544042893" sldId="2265"/>
        </pc:sldMkLst>
      </pc:sldChg>
      <pc:sldChg chg="modSp">
        <pc:chgData name="Гость" userId="S::urn:spo:anon#80b17bfd6db4ab53c30bb50f3c5ccfe967c394c03d00f6cde68840bda12d8201::" providerId="AD" clId="Web-{E3A0C5DF-C9B6-4521-DBB0-76278C32615C}" dt="2024-05-20T11:01:40.169" v="550" actId="1076"/>
        <pc:sldMkLst>
          <pc:docMk/>
          <pc:sldMk cId="1741556527" sldId="2266"/>
        </pc:sldMkLst>
      </pc:sldChg>
      <pc:sldChg chg="modSp add replId">
        <pc:chgData name="Гость" userId="S::urn:spo:anon#80b17bfd6db4ab53c30bb50f3c5ccfe967c394c03d00f6cde68840bda12d8201::" providerId="AD" clId="Web-{E3A0C5DF-C9B6-4521-DBB0-76278C32615C}" dt="2024-05-20T10:16:09.362" v="427" actId="20577"/>
        <pc:sldMkLst>
          <pc:docMk/>
          <pc:sldMk cId="2195936645" sldId="2267"/>
        </pc:sldMkLst>
      </pc:sldChg>
      <pc:sldChg chg="new del ord">
        <pc:chgData name="Гость" userId="S::urn:spo:anon#80b17bfd6db4ab53c30bb50f3c5ccfe967c394c03d00f6cde68840bda12d8201::" providerId="AD" clId="Web-{E3A0C5DF-C9B6-4521-DBB0-76278C32615C}" dt="2024-05-20T10:59:38.118" v="528"/>
        <pc:sldMkLst>
          <pc:docMk/>
          <pc:sldMk cId="2619734022" sldId="2268"/>
        </pc:sldMkLst>
      </pc:sldChg>
      <pc:sldChg chg="modSp add ord replId">
        <pc:chgData name="Гость" userId="S::urn:spo:anon#80b17bfd6db4ab53c30bb50f3c5ccfe967c394c03d00f6cde68840bda12d8201::" providerId="AD" clId="Web-{E3A0C5DF-C9B6-4521-DBB0-76278C32615C}" dt="2024-05-20T11:01:06.106" v="549" actId="20577"/>
        <pc:sldMkLst>
          <pc:docMk/>
          <pc:sldMk cId="615934856" sldId="2269"/>
        </pc:sldMkLst>
      </pc:sldChg>
      <pc:sldChg chg="modSp add del ord">
        <pc:chgData name="Гость" userId="S::urn:spo:anon#80b17bfd6db4ab53c30bb50f3c5ccfe967c394c03d00f6cde68840bda12d8201::" providerId="AD" clId="Web-{E3A0C5DF-C9B6-4521-DBB0-76278C32615C}" dt="2024-05-20T09:58:16.821" v="232"/>
        <pc:sldMkLst>
          <pc:docMk/>
          <pc:sldMk cId="839429956" sldId="2277"/>
        </pc:sldMkLst>
      </pc:sldChg>
      <pc:sldChg chg="del">
        <pc:chgData name="Гость" userId="S::urn:spo:anon#80b17bfd6db4ab53c30bb50f3c5ccfe967c394c03d00f6cde68840bda12d8201::" providerId="AD" clId="Web-{E3A0C5DF-C9B6-4521-DBB0-76278C32615C}" dt="2024-05-20T09:18:02.464" v="11"/>
        <pc:sldMkLst>
          <pc:docMk/>
          <pc:sldMk cId="841867380" sldId="2278"/>
        </pc:sldMkLst>
      </pc:sldChg>
    </pc:docChg>
  </pc:docChgLst>
  <pc:docChgLst>
    <pc:chgData name="Жарасканова Аяжан Ганиевна" userId="0303d060-afb4-4ad2-96d1-56ea293226d0" providerId="ADAL" clId="{0E6FEC0A-3B8C-411C-941A-9F71667D715B}"/>
    <pc:docChg chg="undo custSel addSld delSld modSld">
      <pc:chgData name="Жарасканова Аяжан Ганиевна" userId="0303d060-afb4-4ad2-96d1-56ea293226d0" providerId="ADAL" clId="{0E6FEC0A-3B8C-411C-941A-9F71667D715B}" dt="2024-05-20T10:39:21.628" v="178" actId="47"/>
      <pc:docMkLst>
        <pc:docMk/>
      </pc:docMkLst>
      <pc:sldChg chg="add">
        <pc:chgData name="Жарасканова Аяжан Ганиевна" userId="0303d060-afb4-4ad2-96d1-56ea293226d0" providerId="ADAL" clId="{0E6FEC0A-3B8C-411C-941A-9F71667D715B}" dt="2024-05-20T10:39:18.950" v="177"/>
        <pc:sldMkLst>
          <pc:docMk/>
          <pc:sldMk cId="904694634" sldId="258"/>
        </pc:sldMkLst>
      </pc:sldChg>
      <pc:sldChg chg="modSp mod">
        <pc:chgData name="Жарасканова Аяжан Ганиевна" userId="0303d060-afb4-4ad2-96d1-56ea293226d0" providerId="ADAL" clId="{0E6FEC0A-3B8C-411C-941A-9F71667D715B}" dt="2024-05-20T10:07:31.175" v="118" actId="20577"/>
        <pc:sldMkLst>
          <pc:docMk/>
          <pc:sldMk cId="2873827431" sldId="2251"/>
        </pc:sldMkLst>
      </pc:sldChg>
      <pc:sldChg chg="new">
        <pc:chgData name="Жарасканова Аяжан Ганиевна" userId="0303d060-afb4-4ad2-96d1-56ea293226d0" providerId="ADAL" clId="{0E6FEC0A-3B8C-411C-941A-9F71667D715B}" dt="2024-05-20T09:46:52.683" v="0" actId="680"/>
        <pc:sldMkLst>
          <pc:docMk/>
          <pc:sldMk cId="1090732418" sldId="2262"/>
        </pc:sldMkLst>
      </pc:sldChg>
      <pc:sldChg chg="modSp add mod">
        <pc:chgData name="Жарасканова Аяжан Ганиевна" userId="0303d060-afb4-4ad2-96d1-56ea293226d0" providerId="ADAL" clId="{0E6FEC0A-3B8C-411C-941A-9F71667D715B}" dt="2024-05-20T10:12:46.802" v="142" actId="1076"/>
        <pc:sldMkLst>
          <pc:docMk/>
          <pc:sldMk cId="2953493467" sldId="2263"/>
        </pc:sldMkLst>
      </pc:sldChg>
      <pc:sldChg chg="modSp add mod">
        <pc:chgData name="Жарасканова Аяжан Ганиевна" userId="0303d060-afb4-4ad2-96d1-56ea293226d0" providerId="ADAL" clId="{0E6FEC0A-3B8C-411C-941A-9F71667D715B}" dt="2024-05-20T10:18:03.359" v="168" actId="20577"/>
        <pc:sldMkLst>
          <pc:docMk/>
          <pc:sldMk cId="4011959414" sldId="2264"/>
        </pc:sldMkLst>
      </pc:sldChg>
      <pc:sldChg chg="modSp mod">
        <pc:chgData name="Жарасканова Аяжан Ганиевна" userId="0303d060-afb4-4ad2-96d1-56ea293226d0" providerId="ADAL" clId="{0E6FEC0A-3B8C-411C-941A-9F71667D715B}" dt="2024-05-20T10:19:53.493" v="175"/>
        <pc:sldMkLst>
          <pc:docMk/>
          <pc:sldMk cId="1544042893" sldId="2265"/>
        </pc:sldMkLst>
      </pc:sldChg>
      <pc:sldChg chg="modSp add mod">
        <pc:chgData name="Жарасканова Аяжан Ганиевна" userId="0303d060-afb4-4ad2-96d1-56ea293226d0" providerId="ADAL" clId="{0E6FEC0A-3B8C-411C-941A-9F71667D715B}" dt="2024-05-20T10:01:50.608" v="102" actId="20577"/>
        <pc:sldMkLst>
          <pc:docMk/>
          <pc:sldMk cId="1741556527" sldId="2266"/>
        </pc:sldMkLst>
      </pc:sldChg>
      <pc:sldChg chg="new del">
        <pc:chgData name="Жарасканова Аяжан Ганиевна" userId="0303d060-afb4-4ad2-96d1-56ea293226d0" providerId="ADAL" clId="{0E6FEC0A-3B8C-411C-941A-9F71667D715B}" dt="2024-05-20T10:39:21.628" v="178" actId="47"/>
        <pc:sldMkLst>
          <pc:docMk/>
          <pc:sldMk cId="134047981" sldId="2270"/>
        </pc:sldMkLst>
      </pc:sldChg>
    </pc:docChg>
  </pc:docChgLst>
  <pc:docChgLst>
    <pc:chgData name="Зейнолдина Гульжан Токтаркановна" userId="S::zeinoldina@cpm.kz::d3b6f325-5f14-4cee-b838-8a364853e108" providerId="AD" clId="Web-{BF6A3773-54A1-247B-DADE-4C04CE0AD15B}"/>
    <pc:docChg chg="modSld">
      <pc:chgData name="Зейнолдина Гульжан Токтаркановна" userId="S::zeinoldina@cpm.kz::d3b6f325-5f14-4cee-b838-8a364853e108" providerId="AD" clId="Web-{BF6A3773-54A1-247B-DADE-4C04CE0AD15B}" dt="2025-02-17T05:40:24.503" v="262" actId="1076"/>
      <pc:docMkLst>
        <pc:docMk/>
      </pc:docMkLst>
      <pc:sldChg chg="modSp">
        <pc:chgData name="Зейнолдина Гульжан Токтаркановна" userId="S::zeinoldina@cpm.kz::d3b6f325-5f14-4cee-b838-8a364853e108" providerId="AD" clId="Web-{BF6A3773-54A1-247B-DADE-4C04CE0AD15B}" dt="2025-02-17T05:40:24.503" v="262" actId="1076"/>
        <pc:sldMkLst>
          <pc:docMk/>
          <pc:sldMk cId="279351966" sldId="2258"/>
        </pc:sldMkLst>
        <pc:spChg chg="mod">
          <ac:chgData name="Зейнолдина Гульжан Токтаркановна" userId="S::zeinoldina@cpm.kz::d3b6f325-5f14-4cee-b838-8a364853e108" providerId="AD" clId="Web-{BF6A3773-54A1-247B-DADE-4C04CE0AD15B}" dt="2025-02-17T05:33:59.371" v="18" actId="14100"/>
          <ac:spMkLst>
            <pc:docMk/>
            <pc:sldMk cId="279351966" sldId="2258"/>
            <ac:spMk id="2" creationId="{3A5980B2-6A95-ECA4-04A5-22D256E58B07}"/>
          </ac:spMkLst>
        </pc:spChg>
        <pc:graphicFrameChg chg="mod modGraphic">
          <ac:chgData name="Зейнолдина Гульжан Токтаркановна" userId="S::zeinoldina@cpm.kz::d3b6f325-5f14-4cee-b838-8a364853e108" providerId="AD" clId="Web-{BF6A3773-54A1-247B-DADE-4C04CE0AD15B}" dt="2025-02-17T05:40:24.503" v="262" actId="1076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Айыпхан Мадияр Талғатұлы" userId="S::ayypkhan_m@cpm.kz::7b96903e-a4d9-4615-a3f5-342f27de7713" providerId="AD" clId="Web-{2F0A82ED-B6FB-47E2-95CF-3B8624539885}"/>
    <pc:docChg chg="modSld">
      <pc:chgData name="Айыпхан Мадияр Талғатұлы" userId="S::ayypkhan_m@cpm.kz::7b96903e-a4d9-4615-a3f5-342f27de7713" providerId="AD" clId="Web-{2F0A82ED-B6FB-47E2-95CF-3B8624539885}" dt="2024-05-21T06:10:18.657" v="5" actId="20577"/>
      <pc:docMkLst>
        <pc:docMk/>
      </pc:docMkLst>
      <pc:sldChg chg="modSp">
        <pc:chgData name="Айыпхан Мадияр Талғатұлы" userId="S::ayypkhan_m@cpm.kz::7b96903e-a4d9-4615-a3f5-342f27de7713" providerId="AD" clId="Web-{2F0A82ED-B6FB-47E2-95CF-3B8624539885}" dt="2024-05-21T06:10:18.657" v="5" actId="20577"/>
        <pc:sldMkLst>
          <pc:docMk/>
          <pc:sldMk cId="961783765" sldId="2257"/>
        </pc:sldMkLst>
      </pc:sldChg>
    </pc:docChg>
  </pc:docChgLst>
  <pc:docChgLst>
    <pc:chgData name="Пірмаханбет Жақсылық Маханбетұлы" userId="S::pirmahanbet@cpm.kz::69063ab0-b841-43a1-b13a-56db8c17ed56" providerId="AD" clId="Web-{537C87DB-F9DD-456E-94D9-90FD8235D46D}"/>
    <pc:docChg chg="modSld">
      <pc:chgData name="Пірмаханбет Жақсылық Маханбетұлы" userId="S::pirmahanbet@cpm.kz::69063ab0-b841-43a1-b13a-56db8c17ed56" providerId="AD" clId="Web-{537C87DB-F9DD-456E-94D9-90FD8235D46D}" dt="2024-05-20T11:28:34.648" v="5"/>
      <pc:docMkLst>
        <pc:docMk/>
      </pc:docMkLst>
      <pc:sldChg chg="modSp">
        <pc:chgData name="Пірмаханбет Жақсылық Маханбетұлы" userId="S::pirmahanbet@cpm.kz::69063ab0-b841-43a1-b13a-56db8c17ed56" providerId="AD" clId="Web-{537C87DB-F9DD-456E-94D9-90FD8235D46D}" dt="2024-05-20T11:28:34.648" v="5"/>
        <pc:sldMkLst>
          <pc:docMk/>
          <pc:sldMk cId="904694634" sldId="258"/>
        </pc:sldMkLst>
      </pc:sldChg>
      <pc:sldChg chg="modSp">
        <pc:chgData name="Пірмаханбет Жақсылық Маханбетұлы" userId="S::pirmahanbet@cpm.kz::69063ab0-b841-43a1-b13a-56db8c17ed56" providerId="AD" clId="Web-{537C87DB-F9DD-456E-94D9-90FD8235D46D}" dt="2024-05-20T11:08:04.668" v="1" actId="20577"/>
        <pc:sldMkLst>
          <pc:docMk/>
          <pc:sldMk cId="961783765" sldId="2257"/>
        </pc:sldMkLst>
      </pc:sldChg>
    </pc:docChg>
  </pc:docChgLst>
  <pc:docChgLst>
    <pc:chgData name="Бекболатова Жібек Ұстазқызы" userId="ef41156d-dd52-4eba-adf7-5188b27e4939" providerId="ADAL" clId="{F8EE3040-D1BB-4A06-BE54-CCF5AFD76ABF}"/>
    <pc:docChg chg="custSel addSld modSld">
      <pc:chgData name="Бекболатова Жібек Ұстазқызы" userId="ef41156d-dd52-4eba-adf7-5188b27e4939" providerId="ADAL" clId="{F8EE3040-D1BB-4A06-BE54-CCF5AFD76ABF}" dt="2025-02-13T12:08:00.109" v="684" actId="14734"/>
      <pc:docMkLst>
        <pc:docMk/>
      </pc:docMkLst>
      <pc:sldChg chg="addSp delSp modSp new mod">
        <pc:chgData name="Бекболатова Жібек Ұстазқызы" userId="ef41156d-dd52-4eba-adf7-5188b27e4939" providerId="ADAL" clId="{F8EE3040-D1BB-4A06-BE54-CCF5AFD76ABF}" dt="2025-02-13T12:08:00.109" v="684" actId="14734"/>
        <pc:sldMkLst>
          <pc:docMk/>
          <pc:sldMk cId="279351966" sldId="2258"/>
        </pc:sldMkLst>
        <pc:spChg chg="mod">
          <ac:chgData name="Бекболатова Жібек Ұстазқызы" userId="ef41156d-dd52-4eba-adf7-5188b27e4939" providerId="ADAL" clId="{F8EE3040-D1BB-4A06-BE54-CCF5AFD76ABF}" dt="2025-02-13T11:52:14.375" v="674" actId="20577"/>
          <ac:spMkLst>
            <pc:docMk/>
            <pc:sldMk cId="279351966" sldId="2258"/>
            <ac:spMk id="2" creationId="{3A5980B2-6A95-ECA4-04A5-22D256E58B07}"/>
          </ac:spMkLst>
        </pc:spChg>
        <pc:spChg chg="mod">
          <ac:chgData name="Бекболатова Жібек Ұстазқызы" userId="ef41156d-dd52-4eba-adf7-5188b27e4939" providerId="ADAL" clId="{F8EE3040-D1BB-4A06-BE54-CCF5AFD76ABF}" dt="2025-02-13T11:36:09.283" v="562" actId="1076"/>
          <ac:spMkLst>
            <pc:docMk/>
            <pc:sldMk cId="279351966" sldId="2258"/>
            <ac:spMk id="3" creationId="{EA710215-9BF3-997F-2CEC-2DFF147A6D41}"/>
          </ac:spMkLst>
        </pc:spChg>
        <pc:graphicFrameChg chg="add mod modGraphic">
          <ac:chgData name="Бекболатова Жібек Ұстазқызы" userId="ef41156d-dd52-4eba-adf7-5188b27e4939" providerId="ADAL" clId="{F8EE3040-D1BB-4A06-BE54-CCF5AFD76ABF}" dt="2025-02-13T12:08:00.109" v="684" actId="14734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Бекболатова Жібек Ұстазқызы" userId="ef41156d-dd52-4eba-adf7-5188b27e4939" providerId="ADAL" clId="{24818A69-9563-4A35-872E-E6F69B312B02}"/>
    <pc:docChg chg="undo custSel modSld">
      <pc:chgData name="Бекболатова Жібек Ұстазқызы" userId="ef41156d-dd52-4eba-adf7-5188b27e4939" providerId="ADAL" clId="{24818A69-9563-4A35-872E-E6F69B312B02}" dt="2025-02-20T11:08:11.652" v="110" actId="20577"/>
      <pc:docMkLst>
        <pc:docMk/>
      </pc:docMkLst>
      <pc:sldChg chg="modSp mod">
        <pc:chgData name="Бекболатова Жібек Ұстазқызы" userId="ef41156d-dd52-4eba-adf7-5188b27e4939" providerId="ADAL" clId="{24818A69-9563-4A35-872E-E6F69B312B02}" dt="2025-02-20T11:08:03.931" v="109" actId="14734"/>
        <pc:sldMkLst>
          <pc:docMk/>
          <pc:sldMk cId="961783765" sldId="2257"/>
        </pc:sldMkLst>
        <pc:graphicFrameChg chg="mod modGraphic">
          <ac:chgData name="Бекболатова Жібек Ұстазқызы" userId="ef41156d-dd52-4eba-adf7-5188b27e4939" providerId="ADAL" clId="{24818A69-9563-4A35-872E-E6F69B312B02}" dt="2025-02-20T11:08:03.931" v="109" actId="14734"/>
          <ac:graphicFrameMkLst>
            <pc:docMk/>
            <pc:sldMk cId="961783765" sldId="2257"/>
            <ac:graphicFrameMk id="6" creationId="{64D82711-6DE7-DCC1-A16E-55475074E906}"/>
          </ac:graphicFrameMkLst>
        </pc:graphicFrameChg>
      </pc:sldChg>
      <pc:sldChg chg="modSp mod">
        <pc:chgData name="Бекболатова Жібек Ұстазқызы" userId="ef41156d-dd52-4eba-adf7-5188b27e4939" providerId="ADAL" clId="{24818A69-9563-4A35-872E-E6F69B312B02}" dt="2025-02-20T11:08:11.652" v="110" actId="20577"/>
        <pc:sldMkLst>
          <pc:docMk/>
          <pc:sldMk cId="279351966" sldId="2258"/>
        </pc:sldMkLst>
        <pc:graphicFrameChg chg="mod modGraphic">
          <ac:chgData name="Бекболатова Жібек Ұстазқызы" userId="ef41156d-dd52-4eba-adf7-5188b27e4939" providerId="ADAL" clId="{24818A69-9563-4A35-872E-E6F69B312B02}" dt="2025-02-20T11:08:11.652" v="110" actId="20577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Зейнолдина Гульжан Токтаркановна" userId="d3b6f325-5f14-4cee-b838-8a364853e108" providerId="ADAL" clId="{1D932B8C-264C-4CFE-AD69-65B9C427D5B8}"/>
    <pc:docChg chg="undo custSel addSld delSld modSld">
      <pc:chgData name="Зейнолдина Гульжан Токтаркановна" userId="d3b6f325-5f14-4cee-b838-8a364853e108" providerId="ADAL" clId="{1D932B8C-264C-4CFE-AD69-65B9C427D5B8}" dt="2024-05-21T11:01:37.586" v="843" actId="1076"/>
      <pc:docMkLst>
        <pc:docMk/>
      </pc:docMkLst>
      <pc:sldChg chg="addSp delSp modSp mod">
        <pc:chgData name="Зейнолдина Гульжан Токтаркановна" userId="d3b6f325-5f14-4cee-b838-8a364853e108" providerId="ADAL" clId="{1D932B8C-264C-4CFE-AD69-65B9C427D5B8}" dt="2024-05-21T10:49:11.936" v="742" actId="2166"/>
        <pc:sldMkLst>
          <pc:docMk/>
          <pc:sldMk cId="904694634" sldId="258"/>
        </pc:sldMkLst>
      </pc:sldChg>
      <pc:sldChg chg="delSp modSp add mod">
        <pc:chgData name="Зейнолдина Гульжан Токтаркановна" userId="d3b6f325-5f14-4cee-b838-8a364853e108" providerId="ADAL" clId="{1D932B8C-264C-4CFE-AD69-65B9C427D5B8}" dt="2024-05-21T10:49:52.798" v="754" actId="478"/>
        <pc:sldMkLst>
          <pc:docMk/>
          <pc:sldMk cId="879767373" sldId="2233"/>
        </pc:sldMkLst>
      </pc:sldChg>
      <pc:sldChg chg="addSp delSp modSp mod">
        <pc:chgData name="Зейнолдина Гульжан Токтаркановна" userId="d3b6f325-5f14-4cee-b838-8a364853e108" providerId="ADAL" clId="{1D932B8C-264C-4CFE-AD69-65B9C427D5B8}" dt="2024-05-21T10:58:49.560" v="811" actId="1076"/>
        <pc:sldMkLst>
          <pc:docMk/>
          <pc:sldMk cId="1770376138" sldId="2239"/>
        </pc:sldMkLst>
      </pc:sldChg>
      <pc:sldChg chg="delSp modSp del mod">
        <pc:chgData name="Зейнолдина Гульжан Токтаркановна" userId="d3b6f325-5f14-4cee-b838-8a364853e108" providerId="ADAL" clId="{1D932B8C-264C-4CFE-AD69-65B9C427D5B8}" dt="2024-05-20T11:46:34.170" v="353" actId="47"/>
        <pc:sldMkLst>
          <pc:docMk/>
          <pc:sldMk cId="2873827431" sldId="2251"/>
        </pc:sldMkLst>
      </pc:sldChg>
      <pc:sldChg chg="addSp delSp modSp mod">
        <pc:chgData name="Зейнолдина Гульжан Токтаркановна" userId="d3b6f325-5f14-4cee-b838-8a364853e108" providerId="ADAL" clId="{1D932B8C-264C-4CFE-AD69-65B9C427D5B8}" dt="2024-05-21T11:00:49.916" v="842" actId="20577"/>
        <pc:sldMkLst>
          <pc:docMk/>
          <pc:sldMk cId="3974817097" sldId="2253"/>
        </pc:sldMkLst>
      </pc:sldChg>
      <pc:sldChg chg="addSp delSp modSp mod">
        <pc:chgData name="Зейнолдина Гульжан Токтаркановна" userId="d3b6f325-5f14-4cee-b838-8a364853e108" providerId="ADAL" clId="{1D932B8C-264C-4CFE-AD69-65B9C427D5B8}" dt="2024-05-21T11:01:37.586" v="843" actId="1076"/>
        <pc:sldMkLst>
          <pc:docMk/>
          <pc:sldMk cId="4221772044" sldId="2254"/>
        </pc:sldMkLst>
      </pc:sldChg>
      <pc:sldChg chg="del">
        <pc:chgData name="Зейнолдина Гульжан Токтаркановна" userId="d3b6f325-5f14-4cee-b838-8a364853e108" providerId="ADAL" clId="{1D932B8C-264C-4CFE-AD69-65B9C427D5B8}" dt="2024-05-20T11:39:56.668" v="306" actId="47"/>
        <pc:sldMkLst>
          <pc:docMk/>
          <pc:sldMk cId="473747027" sldId="2261"/>
        </pc:sldMkLst>
      </pc:sldChg>
      <pc:sldChg chg="modSp del mod">
        <pc:chgData name="Зейнолдина Гульжан Токтаркановна" userId="d3b6f325-5f14-4cee-b838-8a364853e108" providerId="ADAL" clId="{1D932B8C-264C-4CFE-AD69-65B9C427D5B8}" dt="2024-05-20T11:57:16.945" v="422" actId="47"/>
        <pc:sldMkLst>
          <pc:docMk/>
          <pc:sldMk cId="2953493467" sldId="2263"/>
        </pc:sldMkLst>
      </pc:sldChg>
      <pc:sldChg chg="del">
        <pc:chgData name="Зейнолдина Гульжан Токтаркановна" userId="d3b6f325-5f14-4cee-b838-8a364853e108" providerId="ADAL" clId="{1D932B8C-264C-4CFE-AD69-65B9C427D5B8}" dt="2024-05-20T12:00:01.950" v="472" actId="47"/>
        <pc:sldMkLst>
          <pc:docMk/>
          <pc:sldMk cId="4011959414" sldId="2264"/>
        </pc:sldMkLst>
      </pc:sldChg>
      <pc:sldChg chg="del">
        <pc:chgData name="Зейнолдина Гульжан Токтаркановна" userId="d3b6f325-5f14-4cee-b838-8a364853e108" providerId="ADAL" clId="{1D932B8C-264C-4CFE-AD69-65B9C427D5B8}" dt="2024-05-20T12:05:04.917" v="537" actId="47"/>
        <pc:sldMkLst>
          <pc:docMk/>
          <pc:sldMk cId="1544042893" sldId="2265"/>
        </pc:sldMkLst>
      </pc:sldChg>
      <pc:sldChg chg="del">
        <pc:chgData name="Зейнолдина Гульжан Токтаркановна" userId="d3b6f325-5f14-4cee-b838-8a364853e108" providerId="ADAL" clId="{1D932B8C-264C-4CFE-AD69-65B9C427D5B8}" dt="2024-05-20T12:02:57.272" v="509" actId="47"/>
        <pc:sldMkLst>
          <pc:docMk/>
          <pc:sldMk cId="1741556527" sldId="2266"/>
        </pc:sldMkLst>
      </pc:sldChg>
      <pc:sldChg chg="addSp delSp modSp mod">
        <pc:chgData name="Зейнолдина Гульжан Токтаркановна" userId="d3b6f325-5f14-4cee-b838-8a364853e108" providerId="ADAL" clId="{1D932B8C-264C-4CFE-AD69-65B9C427D5B8}" dt="2024-05-21T10:59:34.372" v="825" actId="1076"/>
        <pc:sldMkLst>
          <pc:docMk/>
          <pc:sldMk cId="2195936645" sldId="2267"/>
        </pc:sldMkLst>
      </pc:sldChg>
      <pc:sldChg chg="addSp delSp modSp mod">
        <pc:chgData name="Зейнолдина Гульжан Токтаркановна" userId="d3b6f325-5f14-4cee-b838-8a364853e108" providerId="ADAL" clId="{1D932B8C-264C-4CFE-AD69-65B9C427D5B8}" dt="2024-05-21T10:56:42.530" v="784" actId="14100"/>
        <pc:sldMkLst>
          <pc:docMk/>
          <pc:sldMk cId="615934856" sldId="2269"/>
        </pc:sldMkLst>
      </pc:sldChg>
      <pc:sldChg chg="add">
        <pc:chgData name="Зейнолдина Гульжан Токтаркановна" userId="d3b6f325-5f14-4cee-b838-8a364853e108" providerId="ADAL" clId="{1D932B8C-264C-4CFE-AD69-65B9C427D5B8}" dt="2024-05-20T11:39:53.277" v="305"/>
        <pc:sldMkLst>
          <pc:docMk/>
          <pc:sldMk cId="3344546098" sldId="2270"/>
        </pc:sldMkLst>
      </pc:sldChg>
    </pc:docChg>
  </pc:docChgLst>
  <pc:docChgLst>
    <pc:chgData name="Есенова Гульмира Жексеновна" userId="S::yessenova_g@cpm.kz::38f5a485-41f2-4f23-a8aa-2f703645c9b2" providerId="AD" clId="Web-{0D026B7F-8328-4C6E-9912-1AA67647337F}"/>
    <pc:docChg chg="modSld">
      <pc:chgData name="Есенова Гульмира Жексеновна" userId="S::yessenova_g@cpm.kz::38f5a485-41f2-4f23-a8aa-2f703645c9b2" providerId="AD" clId="Web-{0D026B7F-8328-4C6E-9912-1AA67647337F}" dt="2025-03-03T05:10:08.521" v="201"/>
      <pc:docMkLst>
        <pc:docMk/>
      </pc:docMkLst>
      <pc:sldChg chg="modSp">
        <pc:chgData name="Есенова Гульмира Жексеновна" userId="S::yessenova_g@cpm.kz::38f5a485-41f2-4f23-a8aa-2f703645c9b2" providerId="AD" clId="Web-{0D026B7F-8328-4C6E-9912-1AA67647337F}" dt="2025-03-03T05:10:08.521" v="201"/>
        <pc:sldMkLst>
          <pc:docMk/>
          <pc:sldMk cId="279351966" sldId="2258"/>
        </pc:sldMkLst>
        <pc:graphicFrameChg chg="mod modGraphic">
          <ac:chgData name="Есенова Гульмира Жексеновна" userId="S::yessenova_g@cpm.kz::38f5a485-41f2-4f23-a8aa-2f703645c9b2" providerId="AD" clId="Web-{0D026B7F-8328-4C6E-9912-1AA67647337F}" dt="2025-03-03T05:10:08.521" v="201"/>
          <ac:graphicFrameMkLst>
            <pc:docMk/>
            <pc:sldMk cId="279351966" sldId="2258"/>
            <ac:graphicFrameMk id="6" creationId="{DE701386-0C22-522B-160D-CD301A45B8EC}"/>
          </ac:graphicFrameMkLst>
        </pc:graphicFrameChg>
      </pc:sldChg>
    </pc:docChg>
  </pc:docChgLst>
  <pc:docChgLst>
    <pc:chgData name="Рахимова Гульмира Ахметовна" userId="S::rakhimova_g@cpm.kz::5574e046-5d6f-45eb-abab-5a512019a52b" providerId="AD" clId="Web-{83CC5DDF-21EF-42BD-815C-061B8373D11C}"/>
    <pc:docChg chg="modSld">
      <pc:chgData name="Рахимова Гульмира Ахметовна" userId="S::rakhimova_g@cpm.kz::5574e046-5d6f-45eb-abab-5a512019a52b" providerId="AD" clId="Web-{83CC5DDF-21EF-42BD-815C-061B8373D11C}" dt="2025-02-18T06:09:04.420" v="79"/>
      <pc:docMkLst>
        <pc:docMk/>
      </pc:docMkLst>
    </pc:docChg>
  </pc:docChgLst>
  <pc:docChgLst>
    <pc:chgData name="Гость" userId="S::urn:spo:anon#80b17bfd6db4ab53c30bb50f3c5ccfe967c394c03d00f6cde68840bda12d8201::" providerId="AD" clId="Web-{461A283F-9235-3D4F-611E-278FCA289635}"/>
    <pc:docChg chg="modSld">
      <pc:chgData name="Гость" userId="S::urn:spo:anon#80b17bfd6db4ab53c30bb50f3c5ccfe967c394c03d00f6cde68840bda12d8201::" providerId="AD" clId="Web-{461A283F-9235-3D4F-611E-278FCA289635}" dt="2024-05-20T12:54:01.221" v="34" actId="14100"/>
      <pc:docMkLst>
        <pc:docMk/>
      </pc:docMkLst>
    </pc:docChg>
  </pc:docChgLst>
  <pc:docChgLst>
    <pc:chgData name="Пірмаханбет Жақсылық Маханбетұлы" userId="S::pirmahanbet@cpm.kz::69063ab0-b841-43a1-b13a-56db8c17ed56" providerId="AD" clId="Web-{86EE6108-2BB4-4B93-9E0E-00FA360C741E}"/>
    <pc:docChg chg="modSld">
      <pc:chgData name="Пірмаханбет Жақсылық Маханбетұлы" userId="S::pirmahanbet@cpm.kz::69063ab0-b841-43a1-b13a-56db8c17ed56" providerId="AD" clId="Web-{86EE6108-2BB4-4B93-9E0E-00FA360C741E}" dt="2024-05-21T04:17:42.570" v="9"/>
      <pc:docMkLst>
        <pc:docMk/>
      </pc:docMkLst>
      <pc:sldChg chg="modSp">
        <pc:chgData name="Пірмаханбет Жақсылық Маханбетұлы" userId="S::pirmahanbet@cpm.kz::69063ab0-b841-43a1-b13a-56db8c17ed56" providerId="AD" clId="Web-{86EE6108-2BB4-4B93-9E0E-00FA360C741E}" dt="2024-05-21T04:17:42.570" v="9"/>
        <pc:sldMkLst>
          <pc:docMk/>
          <pc:sldMk cId="904694634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7" cy="497127"/>
          </a:xfrm>
          <a:prstGeom prst="rect">
            <a:avLst/>
          </a:prstGeom>
        </p:spPr>
        <p:txBody>
          <a:bodyPr vert="horz" lIns="91481" tIns="45739" rIns="91481" bIns="45739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0" y="0"/>
            <a:ext cx="2945977" cy="497127"/>
          </a:xfrm>
          <a:prstGeom prst="rect">
            <a:avLst/>
          </a:prstGeom>
        </p:spPr>
        <p:txBody>
          <a:bodyPr vert="horz" lIns="91481" tIns="45739" rIns="91481" bIns="45739" rtlCol="0"/>
          <a:lstStyle>
            <a:lvl1pPr algn="r">
              <a:defRPr sz="1200"/>
            </a:lvl1pPr>
          </a:lstStyle>
          <a:p>
            <a:fld id="{E1CCC9C9-ABF1-4252-8CF4-1BBDABEFFD7E}" type="datetimeFigureOut">
              <a:rPr lang="x-none" smtClean="0"/>
              <a:t>13.03.2025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1" tIns="45739" rIns="91481" bIns="45739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77494"/>
            <a:ext cx="5437504" cy="3908713"/>
          </a:xfrm>
          <a:prstGeom prst="rect">
            <a:avLst/>
          </a:prstGeom>
        </p:spPr>
        <p:txBody>
          <a:bodyPr vert="horz" lIns="91481" tIns="45739" rIns="91481" bIns="457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3"/>
            <a:ext cx="2945977" cy="497126"/>
          </a:xfrm>
          <a:prstGeom prst="rect">
            <a:avLst/>
          </a:prstGeom>
        </p:spPr>
        <p:txBody>
          <a:bodyPr vert="horz" lIns="91481" tIns="45739" rIns="91481" bIns="45739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0" y="9429513"/>
            <a:ext cx="2945977" cy="497126"/>
          </a:xfrm>
          <a:prstGeom prst="rect">
            <a:avLst/>
          </a:prstGeom>
        </p:spPr>
        <p:txBody>
          <a:bodyPr vert="horz" lIns="91481" tIns="45739" rIns="91481" bIns="45739" rtlCol="0" anchor="b"/>
          <a:lstStyle>
            <a:lvl1pPr algn="r">
              <a:defRPr sz="1200"/>
            </a:lvl1pPr>
          </a:lstStyle>
          <a:p>
            <a:fld id="{1C852E05-43D3-4904-8379-6906DDBBD95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96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DE5A61F2-CD28-45FF-8EDC-FCDCE1FE1E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0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2C6E0B9-6B10-4F05-A922-8D9A52AEB90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F6447F-6FEE-42B0-A5C8-CBDFA833C4C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2DBEF3-4DFE-4DE9-8B44-5B2DBC2C99E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94FE3F-BD6B-40B1-8F92-F981141031F9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A948CE-6953-44E2-8329-F3967C7E3764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9E6A9-3C4A-4AD0-ABD7-44C91EFE6F9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353148-134F-4307-816A-1AC4B3FD4705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3ADA4E-B3F6-4221-A245-39C3C4C24603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62A94F-0516-4FA0-B8A1-36C77E1F4BA5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649251-DB42-4B61-8424-89756F09EFE7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BC0A8F-CF6F-4B70-86EA-10718B2A7435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E845E0C-8F23-4DBC-B113-5D8D8FF8C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DDE1208-B6AA-4BE7-AD74-137972DDE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PpHolder">
            <a:extLst>
              <a:ext uri="{FF2B5EF4-FFF2-40B4-BE49-F238E27FC236}">
                <a16:creationId xmlns:a16="http://schemas.microsoft.com/office/drawing/2014/main" id="{9E015EED-F117-4A0E-AF7F-9408F0054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419" y="2232212"/>
            <a:ext cx="5305263" cy="4624484"/>
          </a:xfrm>
          <a:custGeom>
            <a:avLst/>
            <a:gdLst>
              <a:gd name="connsiteX0" fmla="*/ 175173 w 5305263"/>
              <a:gd name="connsiteY0" fmla="*/ 0 h 4624484"/>
              <a:gd name="connsiteX1" fmla="*/ 5130090 w 5305263"/>
              <a:gd name="connsiteY1" fmla="*/ 0 h 4624484"/>
              <a:gd name="connsiteX2" fmla="*/ 5305263 w 5305263"/>
              <a:gd name="connsiteY2" fmla="*/ 187605 h 4624484"/>
              <a:gd name="connsiteX3" fmla="*/ 5305263 w 5305263"/>
              <a:gd name="connsiteY3" fmla="*/ 4624484 h 4624484"/>
              <a:gd name="connsiteX4" fmla="*/ 0 w 5305263"/>
              <a:gd name="connsiteY4" fmla="*/ 4624484 h 4624484"/>
              <a:gd name="connsiteX5" fmla="*/ 0 w 5305263"/>
              <a:gd name="connsiteY5" fmla="*/ 187605 h 4624484"/>
              <a:gd name="connsiteX6" fmla="*/ 175173 w 5305263"/>
              <a:gd name="connsiteY6" fmla="*/ 0 h 46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5263" h="4624484">
                <a:moveTo>
                  <a:pt x="175173" y="0"/>
                </a:moveTo>
                <a:lnTo>
                  <a:pt x="5130090" y="0"/>
                </a:lnTo>
                <a:cubicBezTo>
                  <a:pt x="5226835" y="0"/>
                  <a:pt x="5305263" y="83994"/>
                  <a:pt x="5305263" y="187605"/>
                </a:cubicBezTo>
                <a:lnTo>
                  <a:pt x="5305263" y="4624484"/>
                </a:lnTo>
                <a:lnTo>
                  <a:pt x="0" y="4624484"/>
                </a:lnTo>
                <a:lnTo>
                  <a:pt x="0" y="187605"/>
                </a:lnTo>
                <a:cubicBezTo>
                  <a:pt x="0" y="83994"/>
                  <a:pt x="78428" y="0"/>
                  <a:pt x="175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AA1F3C-1128-4A53-AB47-4F7D7785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32" y="955732"/>
            <a:ext cx="5305263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12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10" grpId="0" animBg="1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7ABDD0B-C23E-4E9D-AEE2-FF7289D733B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BA170C-3DBC-4E14-9109-BA8CF1114A3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1228D-697A-4771-AA9D-FB40AF793F8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FA576D-4137-4835-B99C-36A7DF23197D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12E622-FB4A-4434-9192-613D800479DB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56D23C-FAE1-4636-ACE0-55801549B354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A1ABB6-DAE2-4DD9-A342-6B06FF7B44C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55AA31-3017-41C6-8C3B-6E139012B14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C05573-D489-4CF1-BAC9-CD726E62CA6C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046923-1E75-4406-9F99-1D58E9A0E60B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A91A58-734B-457E-90AF-9FE79DAA705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D7D2967-7BE7-4728-AEF9-424AB0A9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1CB2EA0-147F-421A-A636-C52C8E8D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1" name="PpHolder">
            <a:extLst>
              <a:ext uri="{FF2B5EF4-FFF2-40B4-BE49-F238E27FC236}">
                <a16:creationId xmlns:a16="http://schemas.microsoft.com/office/drawing/2014/main" id="{2D028680-CD3F-440C-B79F-F62B2969C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4331" y="1"/>
            <a:ext cx="4902532" cy="4334361"/>
          </a:xfrm>
          <a:custGeom>
            <a:avLst/>
            <a:gdLst>
              <a:gd name="connsiteX0" fmla="*/ 0 w 4902532"/>
              <a:gd name="connsiteY0" fmla="*/ 0 h 4334361"/>
              <a:gd name="connsiteX1" fmla="*/ 4902532 w 4902532"/>
              <a:gd name="connsiteY1" fmla="*/ 0 h 4334361"/>
              <a:gd name="connsiteX2" fmla="*/ 4902532 w 4902532"/>
              <a:gd name="connsiteY2" fmla="*/ 4209690 h 4334361"/>
              <a:gd name="connsiteX3" fmla="*/ 4777861 w 4902532"/>
              <a:gd name="connsiteY3" fmla="*/ 4334361 h 4334361"/>
              <a:gd name="connsiteX4" fmla="*/ 124671 w 4902532"/>
              <a:gd name="connsiteY4" fmla="*/ 4334361 h 4334361"/>
              <a:gd name="connsiteX5" fmla="*/ 0 w 4902532"/>
              <a:gd name="connsiteY5" fmla="*/ 4209690 h 433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2532" h="4334361">
                <a:moveTo>
                  <a:pt x="0" y="0"/>
                </a:moveTo>
                <a:lnTo>
                  <a:pt x="4902532" y="0"/>
                </a:lnTo>
                <a:lnTo>
                  <a:pt x="4902532" y="4209690"/>
                </a:lnTo>
                <a:cubicBezTo>
                  <a:pt x="4902532" y="4278544"/>
                  <a:pt x="4846715" y="4334361"/>
                  <a:pt x="4777861" y="4334361"/>
                </a:cubicBezTo>
                <a:lnTo>
                  <a:pt x="124671" y="4334361"/>
                </a:lnTo>
                <a:cubicBezTo>
                  <a:pt x="55817" y="4334361"/>
                  <a:pt x="0" y="4278544"/>
                  <a:pt x="0" y="420969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2B38383C-D7E3-4B22-88B3-1BAF984100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0214" y="2"/>
            <a:ext cx="2561786" cy="4334361"/>
          </a:xfrm>
          <a:custGeom>
            <a:avLst/>
            <a:gdLst>
              <a:gd name="connsiteX0" fmla="*/ 0 w 2561786"/>
              <a:gd name="connsiteY0" fmla="*/ 0 h 4334361"/>
              <a:gd name="connsiteX1" fmla="*/ 2561786 w 2561786"/>
              <a:gd name="connsiteY1" fmla="*/ 0 h 4334361"/>
              <a:gd name="connsiteX2" fmla="*/ 2561786 w 2561786"/>
              <a:gd name="connsiteY2" fmla="*/ 4334361 h 4334361"/>
              <a:gd name="connsiteX3" fmla="*/ 124671 w 2561786"/>
              <a:gd name="connsiteY3" fmla="*/ 4334361 h 4334361"/>
              <a:gd name="connsiteX4" fmla="*/ 0 w 2561786"/>
              <a:gd name="connsiteY4" fmla="*/ 4209690 h 433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86" h="4334361">
                <a:moveTo>
                  <a:pt x="0" y="0"/>
                </a:moveTo>
                <a:lnTo>
                  <a:pt x="2561786" y="0"/>
                </a:lnTo>
                <a:lnTo>
                  <a:pt x="2561786" y="4334361"/>
                </a:lnTo>
                <a:lnTo>
                  <a:pt x="124671" y="4334361"/>
                </a:lnTo>
                <a:cubicBezTo>
                  <a:pt x="55817" y="4334361"/>
                  <a:pt x="0" y="4278544"/>
                  <a:pt x="0" y="420969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183BCF-4F65-4F78-BBDD-A72A7751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24" y="1576483"/>
            <a:ext cx="3300456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63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/>
      <p:bldP spid="21" grpId="0"/>
      <p:bldP spid="22" grpId="0"/>
      <p:bldP spid="11" grpId="0" animBg="1"/>
      <p:bldP spid="9" grpId="0" animBg="1"/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pHolder">
            <a:extLst>
              <a:ext uri="{FF2B5EF4-FFF2-40B4-BE49-F238E27FC236}">
                <a16:creationId xmlns:a16="http://schemas.microsoft.com/office/drawing/2014/main" id="{2976B122-B8F8-4007-8EA2-8349E6AE8E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95494" y="2231107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9444BA16-98A9-41D7-9430-2F5BF94526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9122" y="2231106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3784023C-3611-44D8-9EA9-F6FC760D52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7889" y="2231106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7FF26-045B-42C8-81C8-918E7C7E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D335727-6402-4D18-B8B8-74FEC7FDBE8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15DBF2-54E1-483D-AB8B-04504A4AD89D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432B77-1523-4567-AD4C-EAA0D07ED4D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124C3F-FF7D-45BF-BA89-6438CE4E054E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93ECDB-A623-4591-942F-6A0813CDC98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164E9C-2F4D-418F-A401-24FDDDDC100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64FAD9-321E-455F-A8BC-FCBE2BD266F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47CD66-3E1E-4BE6-8B20-0015A693A4DC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85C857-60E2-427C-A138-7A903A5308B6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BA1C23-75B1-4367-97DA-54613EE7E617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944136-D9E1-48A9-B982-40F3913E57D7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F94A8E8-090C-43A5-9BD7-9BCD50D3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F38EF2C-6F83-4AAD-BCE0-11FFA9229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35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1" grpId="0"/>
      <p:bldP spid="22" grpId="0"/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CBFAD9-9F7A-4578-AB95-C078E504582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3A40EE7-C4EB-4E8A-A3E2-AF3663E775E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6D87EC-E9E4-403A-A162-14445D0E775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64597E-700B-43C9-AB75-5B14249CD802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5B0001-CD4F-4706-9864-2247B1D892F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F5EAA7-47B1-4B41-9572-28EB7E65F8C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E8A9E3-D14E-45BF-BC2E-E07197FDF530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F3D69C-D874-4022-83EB-C922FA718019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D1A1A8-EE02-4320-A4C5-66DFEB13211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F3F87B-22D5-40DA-92A2-43A8B1A15FF2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E4E7C2-25E2-49AA-9920-BF13F8F2DEB8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B49D7B7-FC3F-4E63-A82B-B14F77B3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3674B69-3898-4826-B46B-4AF4A7AF3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pHolder">
            <a:extLst>
              <a:ext uri="{FF2B5EF4-FFF2-40B4-BE49-F238E27FC236}">
                <a16:creationId xmlns:a16="http://schemas.microsoft.com/office/drawing/2014/main" id="{C6008AF5-DD38-44D4-97F2-AC1ADF057F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9906" y="1"/>
            <a:ext cx="5298141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B6C7E7-29ED-4D29-A1B8-3273AB4F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588" y="1384545"/>
            <a:ext cx="5298141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7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/>
      <p:bldP spid="19" grpId="0"/>
      <p:bldP spid="20" grpId="0"/>
      <p:bldP spid="6" grpId="0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5E4D958-BA0B-4A18-A9FA-AF3557409ADF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DC3B90-3443-4680-92A3-D13072CB4F9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3F6B73-4468-4A8D-962F-D0BDFFD7D58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DE822F-602E-472A-B33E-42D6DBE254FD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04EE9-10E7-450A-B26C-ECD51BCE222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448F5C-299D-4606-987D-B17B9E0BA548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51A0DC-0832-4B65-A0C7-C638AAD8D4D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BBC6A5-51EE-4CE4-9E4F-BC4B5E86AA10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0B294D-5ABE-4C39-BC46-C7A8F96C500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71D300-13A6-4D92-8EB3-E7191CD5F4A5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1A2CF4-9F50-4C10-8CD7-9795ED4B995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2C578B3-A61C-4EE1-B2B8-D5E2E4778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71E3F23-F918-428F-81A0-FE945F8FC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2" name="PpHolder">
            <a:extLst>
              <a:ext uri="{FF2B5EF4-FFF2-40B4-BE49-F238E27FC236}">
                <a16:creationId xmlns:a16="http://schemas.microsoft.com/office/drawing/2014/main" id="{3086550E-62D1-49D7-ADAF-35F6BC05F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7278" y="1623502"/>
            <a:ext cx="7174723" cy="3155750"/>
          </a:xfrm>
          <a:custGeom>
            <a:avLst/>
            <a:gdLst>
              <a:gd name="connsiteX0" fmla="*/ 122569 w 7174723"/>
              <a:gd name="connsiteY0" fmla="*/ 0 h 3155750"/>
              <a:gd name="connsiteX1" fmla="*/ 7174723 w 7174723"/>
              <a:gd name="connsiteY1" fmla="*/ 0 h 3155750"/>
              <a:gd name="connsiteX2" fmla="*/ 7174723 w 7174723"/>
              <a:gd name="connsiteY2" fmla="*/ 3155750 h 3155750"/>
              <a:gd name="connsiteX3" fmla="*/ 122569 w 7174723"/>
              <a:gd name="connsiteY3" fmla="*/ 3155750 h 3155750"/>
              <a:gd name="connsiteX4" fmla="*/ 0 w 7174723"/>
              <a:gd name="connsiteY4" fmla="*/ 3033181 h 3155750"/>
              <a:gd name="connsiteX5" fmla="*/ 0 w 7174723"/>
              <a:gd name="connsiteY5" fmla="*/ 122569 h 3155750"/>
              <a:gd name="connsiteX6" fmla="*/ 122569 w 7174723"/>
              <a:gd name="connsiteY6" fmla="*/ 0 h 3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4723" h="3155750">
                <a:moveTo>
                  <a:pt x="122569" y="0"/>
                </a:moveTo>
                <a:lnTo>
                  <a:pt x="7174723" y="0"/>
                </a:lnTo>
                <a:lnTo>
                  <a:pt x="7174723" y="3155750"/>
                </a:lnTo>
                <a:lnTo>
                  <a:pt x="122569" y="3155750"/>
                </a:lnTo>
                <a:cubicBezTo>
                  <a:pt x="54876" y="3155750"/>
                  <a:pt x="0" y="3100874"/>
                  <a:pt x="0" y="3033181"/>
                </a:cubicBezTo>
                <a:lnTo>
                  <a:pt x="0" y="122569"/>
                </a:lnTo>
                <a:cubicBezTo>
                  <a:pt x="0" y="54876"/>
                  <a:pt x="54876" y="0"/>
                  <a:pt x="12256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PpHolder">
            <a:extLst>
              <a:ext uri="{FF2B5EF4-FFF2-40B4-BE49-F238E27FC236}">
                <a16:creationId xmlns:a16="http://schemas.microsoft.com/office/drawing/2014/main" id="{72682620-7186-4289-82A2-5B33633DD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4936" y="1623503"/>
            <a:ext cx="3790141" cy="3155750"/>
          </a:xfrm>
          <a:custGeom>
            <a:avLst/>
            <a:gdLst>
              <a:gd name="connsiteX0" fmla="*/ 122569 w 3790141"/>
              <a:gd name="connsiteY0" fmla="*/ 0 h 3155750"/>
              <a:gd name="connsiteX1" fmla="*/ 3667572 w 3790141"/>
              <a:gd name="connsiteY1" fmla="*/ 0 h 3155750"/>
              <a:gd name="connsiteX2" fmla="*/ 3790141 w 3790141"/>
              <a:gd name="connsiteY2" fmla="*/ 122569 h 3155750"/>
              <a:gd name="connsiteX3" fmla="*/ 3790141 w 3790141"/>
              <a:gd name="connsiteY3" fmla="*/ 3033181 h 3155750"/>
              <a:gd name="connsiteX4" fmla="*/ 3667572 w 3790141"/>
              <a:gd name="connsiteY4" fmla="*/ 3155750 h 3155750"/>
              <a:gd name="connsiteX5" fmla="*/ 122569 w 3790141"/>
              <a:gd name="connsiteY5" fmla="*/ 3155750 h 3155750"/>
              <a:gd name="connsiteX6" fmla="*/ 0 w 3790141"/>
              <a:gd name="connsiteY6" fmla="*/ 3033181 h 3155750"/>
              <a:gd name="connsiteX7" fmla="*/ 0 w 3790141"/>
              <a:gd name="connsiteY7" fmla="*/ 122569 h 3155750"/>
              <a:gd name="connsiteX8" fmla="*/ 122569 w 3790141"/>
              <a:gd name="connsiteY8" fmla="*/ 0 h 3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141" h="3155750">
                <a:moveTo>
                  <a:pt x="122569" y="0"/>
                </a:moveTo>
                <a:lnTo>
                  <a:pt x="3667572" y="0"/>
                </a:lnTo>
                <a:cubicBezTo>
                  <a:pt x="3735265" y="0"/>
                  <a:pt x="3790141" y="54876"/>
                  <a:pt x="3790141" y="122569"/>
                </a:cubicBezTo>
                <a:lnTo>
                  <a:pt x="3790141" y="3033181"/>
                </a:lnTo>
                <a:cubicBezTo>
                  <a:pt x="3790141" y="3100874"/>
                  <a:pt x="3735265" y="3155750"/>
                  <a:pt x="3667572" y="3155750"/>
                </a:cubicBezTo>
                <a:lnTo>
                  <a:pt x="122569" y="3155750"/>
                </a:lnTo>
                <a:cubicBezTo>
                  <a:pt x="54876" y="3155750"/>
                  <a:pt x="0" y="3100874"/>
                  <a:pt x="0" y="3033181"/>
                </a:cubicBezTo>
                <a:lnTo>
                  <a:pt x="0" y="122569"/>
                </a:lnTo>
                <a:cubicBezTo>
                  <a:pt x="0" y="54876"/>
                  <a:pt x="54876" y="0"/>
                  <a:pt x="12256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D1C62C-5E61-4915-8406-CAFCB063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5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  <p:bldP spid="21" grpId="0"/>
      <p:bldP spid="12" grpId="0" animBg="1"/>
      <p:bldP spid="10" grpId="0" animBg="1"/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DE5A61F2-CD28-45FF-8EDC-FCDCE1FE1E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FFEE8B-6636-485B-B65F-EEA24A1F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5" y="1851993"/>
            <a:ext cx="5183415" cy="2862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6402F6-41AC-4202-A4CD-82D7F76D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91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AF3036C-A839-48C0-AD2D-39714C7D1B03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4" name="PpHolder">
            <a:extLst>
              <a:ext uri="{FF2B5EF4-FFF2-40B4-BE49-F238E27FC236}">
                <a16:creationId xmlns:a16="http://schemas.microsoft.com/office/drawing/2014/main" id="{B9094399-5315-4B12-9DDF-D60D3DA9D5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8197" y="826852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86226829-489A-43BD-82B7-C6BC0D3738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64966" y="826852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F9DE4835-0BFF-4527-B01D-EEA7DF1692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4966" y="3374743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C98149-57E9-43D9-B687-23C78807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55" y="1511202"/>
            <a:ext cx="3311929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146309-0DCE-4CCD-AFDC-0D5C5A1088F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DDF6F-62B5-4DC2-8FE1-3C3E878CB6F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E001CC-C226-45DF-8176-63679870343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AA4CA4-CF00-485D-B46C-0DAB02FC9367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AEA4DF-25BA-4F41-B3C1-1831B3CC6C3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4AA3C9-E9CA-470A-8F9E-660F3696116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29FE88-30C8-40C4-9F77-FA899821DA2B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AB892B-EE0A-40D7-BC1F-70A34C3F139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5EC18F-AB07-4F18-8C0C-F4D51CE5474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664CA4-4EA6-48A6-8885-CC8F51BF0B80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600EE2D-6B6C-4AA1-AEB6-495DFCC87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855BD5D-F3E6-4C4D-B4AF-E5A3A8CE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5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0" grpId="0"/>
      <p:bldP spid="9" grpId="0" animBg="1"/>
      <p:bldP spid="22" grpId="0"/>
      <p:bldP spid="23" grpId="0"/>
      <p:bldP spid="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803EAFC4-C93A-4DC7-8CE0-B4DBAE3D35F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AFB957-E13A-4BC6-BBA6-C4B7EC00058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4C5F4B-8DB6-4775-B612-A27088372733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11EBAF-F0AF-4B00-AE34-2951B8CF4BD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1D0866-2FB8-4317-97C3-1FD471A94AC5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937124-F10E-4504-98E8-C8E1BADFFE96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4C318A-509D-49D1-9A39-EACEC25620A3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8C7727-F7AE-4265-91D1-4CC48F7DB42F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E4D759-46A9-4DEE-B6FF-C839E71A301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D1987A-EB02-4143-88FD-2EEDE6A3CC86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441A275-65B2-4445-B2B0-AE0C2844600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F2FDCA9-6CCC-4D98-90E9-3C7BA03B8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F1D3C12-F9EF-47B1-8B4D-27EA283D5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8D3D71-A08C-4AFE-BA67-62063FCB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6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17" grpId="0"/>
      <p:bldP spid="18" grpId="0"/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1E8A251-4315-41C4-8834-31DA4780260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4E1367-D5F7-4F8E-9250-634B7A1D9F7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76AD72-83BB-4718-9F32-ECDDF039313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EF1E3F-B13D-40AE-8533-E20DBAF0F0F1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8FCD0B-FA1A-40B8-8AC5-5BBD2E9D3E3D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FD90EB-43CB-4931-AF24-098E8DCA394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E6AF76-93EC-4406-99A2-7A0A6701FD3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299542-469A-4468-BE8D-54B4B244FE17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E35FB2-AEA6-475A-8393-C794FC78439D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C9D046-13E5-4127-8DE7-5F24299ECBE2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2782D2-E252-419F-9DAE-2CD8BE9273A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C9D2B5B-99FB-49A8-852A-EA24C8F6B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4ABA8CF-5B62-4568-A75B-98372BF31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8DA451-20A1-4488-8D80-36D5CCD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669" y="1850277"/>
            <a:ext cx="3968878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14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  <p:bldP spid="18" grpId="0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E7AF5FD-3402-4EF4-9E1E-921C2E22A77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ECD894C-3911-4A69-A944-9DB713A1297E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B9FE5-E620-46EA-9FE4-419EEC97B6E9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567F4B-1EAB-46DA-A499-1D0C3C15B840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7DD7BD-17E9-41A2-892C-56EB38240009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772298-8FD3-4196-9E73-072175AE100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8C6944-AF10-4726-B42B-7DE5E4DFD41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E44733-29D9-4648-8FF7-A93472EEF864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2330C-A50D-40B0-967B-02E923E1009E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04F9FD-E2FE-4A12-B885-6D806B88A87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9AE-7BC5-4A65-B030-EF12C6F75B4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475F24-3979-46E7-B564-C4E0E3DE4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286BE0D-2AE8-486C-BA66-701946CB1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141F02-1FD7-4A09-A76C-221EE540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00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17" grpId="0"/>
      <p:bldP spid="1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F62C78A-B903-46CB-AA77-D1DA196B4D13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PpHolder">
            <a:extLst>
              <a:ext uri="{FF2B5EF4-FFF2-40B4-BE49-F238E27FC236}">
                <a16:creationId xmlns:a16="http://schemas.microsoft.com/office/drawing/2014/main" id="{439DA581-F1B3-40E8-852A-8BBF59CE36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1"/>
            <a:ext cx="4554071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1A372-25C7-4D03-A155-4303558C3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060" y="1370853"/>
            <a:ext cx="4782740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</a:t>
            </a:r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7A02A5-E82F-461A-8C56-8B162380D709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B60F76-7EF0-4A24-9F47-C069604556F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8F5C1A-DA53-407F-8BFB-80BE6FECD8D7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D78986-AF36-4429-B8F3-F34B3890E1D9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C5F476-3052-4D3C-AC90-48790ED5F4C9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D4FCBCD-46D4-409C-9B58-FA5ACB3F49A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9EC097-5ECF-4B0B-911B-1980B81CCBCC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E28044-F3AF-4C44-A528-336E85312268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03FEF-7E47-46BC-8E7E-5AB72B2D872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A0865CA-10B8-4EBB-A1BB-B296B91803E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EE6DF3C-2CBB-424C-BA07-F6F48617F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51B069-2EA4-4DA1-AFA3-8A873E8C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7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7" grpId="0" animBg="1"/>
      <p:bldP spid="17" grpId="0"/>
      <p:bldP spid="18" grpId="0"/>
      <p:bldP spid="1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7A71680-A9E2-4F14-B1F1-47803D6EC66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2618E7F7-4ED5-4206-B482-93553558A5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5066" y="1764145"/>
            <a:ext cx="3883025" cy="2931114"/>
          </a:xfrm>
          <a:custGeom>
            <a:avLst/>
            <a:gdLst>
              <a:gd name="connsiteX0" fmla="*/ 69145 w 3883025"/>
              <a:gd name="connsiteY0" fmla="*/ 0 h 2931114"/>
              <a:gd name="connsiteX1" fmla="*/ 3813880 w 3883025"/>
              <a:gd name="connsiteY1" fmla="*/ 0 h 2931114"/>
              <a:gd name="connsiteX2" fmla="*/ 3883025 w 3883025"/>
              <a:gd name="connsiteY2" fmla="*/ 69145 h 2931114"/>
              <a:gd name="connsiteX3" fmla="*/ 3883025 w 3883025"/>
              <a:gd name="connsiteY3" fmla="*/ 2861969 h 2931114"/>
              <a:gd name="connsiteX4" fmla="*/ 3813880 w 3883025"/>
              <a:gd name="connsiteY4" fmla="*/ 2931114 h 2931114"/>
              <a:gd name="connsiteX5" fmla="*/ 69145 w 3883025"/>
              <a:gd name="connsiteY5" fmla="*/ 2931114 h 2931114"/>
              <a:gd name="connsiteX6" fmla="*/ 0 w 3883025"/>
              <a:gd name="connsiteY6" fmla="*/ 2861969 h 2931114"/>
              <a:gd name="connsiteX7" fmla="*/ 0 w 3883025"/>
              <a:gd name="connsiteY7" fmla="*/ 69145 h 2931114"/>
              <a:gd name="connsiteX8" fmla="*/ 69145 w 3883025"/>
              <a:gd name="connsiteY8" fmla="*/ 0 h 293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025" h="2931114">
                <a:moveTo>
                  <a:pt x="69145" y="0"/>
                </a:moveTo>
                <a:lnTo>
                  <a:pt x="3813880" y="0"/>
                </a:lnTo>
                <a:cubicBezTo>
                  <a:pt x="3852068" y="0"/>
                  <a:pt x="3883025" y="30957"/>
                  <a:pt x="3883025" y="69145"/>
                </a:cubicBezTo>
                <a:lnTo>
                  <a:pt x="3883025" y="2861969"/>
                </a:lnTo>
                <a:cubicBezTo>
                  <a:pt x="3883025" y="2900157"/>
                  <a:pt x="3852068" y="2931114"/>
                  <a:pt x="3813880" y="2931114"/>
                </a:cubicBezTo>
                <a:lnTo>
                  <a:pt x="69145" y="2931114"/>
                </a:lnTo>
                <a:cubicBezTo>
                  <a:pt x="30957" y="2931114"/>
                  <a:pt x="0" y="2900157"/>
                  <a:pt x="0" y="2861969"/>
                </a:cubicBezTo>
                <a:lnTo>
                  <a:pt x="0" y="69145"/>
                </a:lnTo>
                <a:cubicBezTo>
                  <a:pt x="0" y="30957"/>
                  <a:pt x="30957" y="0"/>
                  <a:pt x="69145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6982C2-8E3F-4DD8-93CE-73445D6C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59EAAA-6924-4A92-83DC-6A5B4EC0D84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2BC2CB-F13D-4642-BC6D-61F0ACDA273A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4D3BC5-794E-43FE-83B3-EA5FD749F30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BCA2BD-09E0-4CB7-9605-4E46D39790A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5D23A5-5B92-4099-AA32-3E1B74C1005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E60D86-5415-4717-A815-9588A9A85C4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B389E1-62BB-4C4C-B20E-C5FDAFC404D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A52B7-6451-42C4-BF27-3DEB9D67E920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A89E71-5065-4B01-8C8F-EB3D6A855FE3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0ED0AD7-437C-4B55-951D-59AFF616F3EF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BDA7F7C-1195-44A2-A00C-E54D050F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90BEF2-7926-41F3-8988-0EFEE11B5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44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8" grpId="0" animBg="1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F55A69E-0F80-4E46-8895-09265DEFD97F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08DD3E-C036-47A5-9ABC-9B88F1D1201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DC873F-D4F2-483F-A5AA-678CE88E4AC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D90D57-DB70-4EEF-BBEF-D988CDDDA602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4B7DC3-F5E1-429A-AAB1-1FE166B621FE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7DEB8F-B6CF-45AA-9ACE-CF8D80A8D539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D9ECF8-A9AC-4BB8-AE6E-814E77601287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616306-8236-466D-AE6A-3BB3BD92451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7CC93A-6228-4ED2-98D6-FB6C8B2EBBE4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A05B664-0A88-4E07-A3F8-6B49B79525D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8CBB62-0540-4AB7-95D0-690CDC6DC12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2842D4-0A9D-423F-8EED-E15DB0192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D8BE002-24FA-4928-B78A-3CBBA8D7F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74164B-E315-410C-ABC4-7E23E43B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66" y="965099"/>
            <a:ext cx="3663795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pHolder">
            <a:extLst>
              <a:ext uri="{FF2B5EF4-FFF2-40B4-BE49-F238E27FC236}">
                <a16:creationId xmlns:a16="http://schemas.microsoft.com/office/drawing/2014/main" id="{B160F10B-C15B-446B-B0C9-636D085F74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6473" y="1355771"/>
            <a:ext cx="5345527" cy="334939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4AF2B6-79F4-406D-B6A2-02CC0295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60" y="1227115"/>
            <a:ext cx="3563823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C5C86D-73B5-40E1-B277-F844347F7AD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956353-6BDE-4E74-A316-48D38084B7C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3AAE4E-0636-44B3-B6F4-9707C7C291A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B93B7D-F9B6-4B73-8AE6-E983403CEA27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981374-2A32-4B8F-8D10-514142FB752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565FFF-80C7-4DBB-B530-2CED327ADFFC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CC1397-5236-498F-96A3-8513055A6C60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CC3AA3-8B2F-42E8-865D-B8DD3C629FD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72A8E2-2E2A-486E-8BFB-9A3BFB25DF49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A92699-3504-4B14-A2C1-65AE1909DB9C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E8AE24-9ACC-471A-AFBF-CC8B1A469EF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A07F79F-BB59-4690-BF4C-5AEF1315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9CAFB61-3E51-4842-A4FC-AB02FD059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63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CC93D429-7FDD-400A-9105-0FD97D9D597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B8C2F6-F098-48EA-AA5F-A83A1FF07A45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21205D-5531-4E79-82FF-3CB7807FBF3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E13233-78C1-4F2B-BB8B-C623BF21BA1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62557D-6819-4A3A-9EDF-C83AD17CA091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6A3BD7-D123-4FF1-9054-18F34856053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F2C424-EABB-4BF0-A422-0B20E75C4EB3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C270C7-15D8-4068-A0BC-8DD0F0F1184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F1E11B-4885-4F25-8A62-461960514FD3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8D06C-DEC6-43F9-9622-95E9BE425633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47896D-A237-4938-A987-F64F0F5542C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E6EFA-0B3A-4846-B834-E10A6E1FB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D9D6E24-5875-4D5B-9606-03DE8347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pHolder">
            <a:extLst>
              <a:ext uri="{FF2B5EF4-FFF2-40B4-BE49-F238E27FC236}">
                <a16:creationId xmlns:a16="http://schemas.microsoft.com/office/drawing/2014/main" id="{EF3E0F8B-0696-4EF1-98DF-C35525AE83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3118" y="0"/>
            <a:ext cx="2714777" cy="564619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B7441B-8DFD-4FD3-888D-A42D37D7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69" y="923278"/>
            <a:ext cx="5473314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9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0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82EAC6AA-4C54-4716-A020-6C7AA1F42801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D209AD8-8B79-4F76-949B-0DE24B3BE1CC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C1B9DA-337B-4487-B89D-00E077BE94B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0F8534-EBA4-487B-AE87-D04EB6F85B7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356C0E-24F0-4E4C-8DFE-53D51F0B019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EC783E-C475-4F66-B2A8-CD70913AB606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3BB3FF-D89C-455A-851F-24565840A98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E071F-3636-4CBB-BFD3-C948964AE07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24725A-B9BA-4970-B37C-8EF035C2058A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DC7E50-974B-4603-B0A7-90323490C70F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5B4967-D835-4AAB-9FC9-0FAD2876807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236D53-7050-42F2-A742-2EF7294BDDEB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5D2B3F9-B07D-41A4-8C7E-006A6B9B9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5A3266-FFF0-4211-884A-D0BC3BD52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C2C2AB11-1CA8-414D-8613-F7FD9F5C76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3660" y="1"/>
            <a:ext cx="10598341" cy="4185039"/>
          </a:xfrm>
          <a:custGeom>
            <a:avLst/>
            <a:gdLst>
              <a:gd name="connsiteX0" fmla="*/ 0 w 10598341"/>
              <a:gd name="connsiteY0" fmla="*/ 0 h 4185039"/>
              <a:gd name="connsiteX1" fmla="*/ 10598341 w 10598341"/>
              <a:gd name="connsiteY1" fmla="*/ 0 h 4185039"/>
              <a:gd name="connsiteX2" fmla="*/ 10598341 w 10598341"/>
              <a:gd name="connsiteY2" fmla="*/ 4185039 h 4185039"/>
              <a:gd name="connsiteX3" fmla="*/ 89735 w 10598341"/>
              <a:gd name="connsiteY3" fmla="*/ 4185039 h 4185039"/>
              <a:gd name="connsiteX4" fmla="*/ 0 w 10598341"/>
              <a:gd name="connsiteY4" fmla="*/ 4095304 h 418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341" h="4185039">
                <a:moveTo>
                  <a:pt x="0" y="0"/>
                </a:moveTo>
                <a:lnTo>
                  <a:pt x="10598341" y="0"/>
                </a:lnTo>
                <a:lnTo>
                  <a:pt x="10598341" y="4185039"/>
                </a:lnTo>
                <a:lnTo>
                  <a:pt x="89735" y="4185039"/>
                </a:lnTo>
                <a:cubicBezTo>
                  <a:pt x="40176" y="4185039"/>
                  <a:pt x="0" y="4144863"/>
                  <a:pt x="0" y="4095304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9C1F2F-A41E-4E0E-92CB-1FF7F31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85" y="4707077"/>
            <a:ext cx="3546236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1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9" grpId="0"/>
      <p:bldP spid="20" grpId="0"/>
      <p:bldP spid="16" grpId="0" animBg="1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89D15BB-DAFB-4C18-BD78-3BD08A88D62A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0940434-94EC-4656-87BA-FC586F668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CBDA4E-7AD9-4857-BA96-CCDDE6F4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16" y="991380"/>
            <a:ext cx="4295503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96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5EFEC9E9-5823-4943-B5F8-3D9821DB7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4032F9-20A5-4EDB-ACC2-E0AE1281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444D6F-77C0-427C-8836-5851AB4D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584" y="2284083"/>
            <a:ext cx="7708832" cy="17556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20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">
            <a:extLst>
              <a:ext uri="{FF2B5EF4-FFF2-40B4-BE49-F238E27FC236}">
                <a16:creationId xmlns:a16="http://schemas.microsoft.com/office/drawing/2014/main" id="{AEEA2649-000F-47D5-A360-A2FC2AE7CD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250F89-8CFF-44C3-9CF4-742A0F0A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8CE46D-57BC-46B8-A2D3-ED3461E7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584" y="2284083"/>
            <a:ext cx="7708832" cy="17556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84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12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8BE2BEB-FDF4-4659-8DB2-840BAE51247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9BB6FA-5DC0-48AE-864D-8DF3D99D0BE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505B3-3344-42E1-8ADD-ED9047A2CCE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26C79D-4C8A-4AFA-BE42-F54769D367C6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59C870-CE79-48B6-8C1D-85D5E631D283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D9DF85-CC07-4D1A-99A5-7FE48957A75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840E14-0764-441F-B17B-55E0B6B06BB2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2732C0-A8F1-497E-8B8E-3DC2A306AE4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65F452-0A20-4E9A-9F7B-1052F1A21118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0BD34-C7F5-4952-8C71-D6085AAD3FE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583859-E9AA-4D6F-B06D-BD440CA92C1E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9C1F41D-672E-48E0-B82F-6D3044F1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E60526-CD71-4A32-914B-09F1A9E8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929BF492-B09A-426E-B5E1-CD6BC37135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73155"/>
            <a:ext cx="10926618" cy="1684845"/>
          </a:xfrm>
          <a:custGeom>
            <a:avLst/>
            <a:gdLst>
              <a:gd name="connsiteX0" fmla="*/ 190328 w 10926618"/>
              <a:gd name="connsiteY0" fmla="*/ 0 h 1528618"/>
              <a:gd name="connsiteX1" fmla="*/ 10736290 w 10926618"/>
              <a:gd name="connsiteY1" fmla="*/ 0 h 1528618"/>
              <a:gd name="connsiteX2" fmla="*/ 10926618 w 10926618"/>
              <a:gd name="connsiteY2" fmla="*/ 188659 h 1528618"/>
              <a:gd name="connsiteX3" fmla="*/ 10926618 w 10926618"/>
              <a:gd name="connsiteY3" fmla="*/ 1528618 h 1528618"/>
              <a:gd name="connsiteX4" fmla="*/ 0 w 10926618"/>
              <a:gd name="connsiteY4" fmla="*/ 1528618 h 1528618"/>
              <a:gd name="connsiteX5" fmla="*/ 0 w 10926618"/>
              <a:gd name="connsiteY5" fmla="*/ 188659 h 1528618"/>
              <a:gd name="connsiteX6" fmla="*/ 190328 w 10926618"/>
              <a:gd name="connsiteY6" fmla="*/ 0 h 15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6618" h="1528618">
                <a:moveTo>
                  <a:pt x="190328" y="0"/>
                </a:moveTo>
                <a:lnTo>
                  <a:pt x="10736290" y="0"/>
                </a:lnTo>
                <a:cubicBezTo>
                  <a:pt x="10841405" y="0"/>
                  <a:pt x="10926618" y="84466"/>
                  <a:pt x="10926618" y="188659"/>
                </a:cubicBezTo>
                <a:lnTo>
                  <a:pt x="10926618" y="1528618"/>
                </a:lnTo>
                <a:lnTo>
                  <a:pt x="0" y="1528618"/>
                </a:lnTo>
                <a:lnTo>
                  <a:pt x="0" y="188659"/>
                </a:lnTo>
                <a:cubicBezTo>
                  <a:pt x="0" y="84466"/>
                  <a:pt x="85213" y="0"/>
                  <a:pt x="190328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E69300-57AC-40CD-91BC-E9A4EC186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1198" y="1029544"/>
            <a:ext cx="6620748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23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9" grpId="0" animBg="1"/>
      <p:bldP spid="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52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DE5A61F2-CD28-45FF-8EDC-FCDCE1FE1E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76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F62C78A-B903-46CB-AA77-D1DA196B4D13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PpHolder">
            <a:extLst>
              <a:ext uri="{FF2B5EF4-FFF2-40B4-BE49-F238E27FC236}">
                <a16:creationId xmlns:a16="http://schemas.microsoft.com/office/drawing/2014/main" id="{439DA581-F1B3-40E8-852A-8BBF59CE36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1"/>
            <a:ext cx="4554071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1A372-25C7-4D03-A155-4303558C3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060" y="1370853"/>
            <a:ext cx="4782740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</a:t>
            </a:r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7A02A5-E82F-461A-8C56-8B162380D709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B60F76-7EF0-4A24-9F47-C069604556F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8F5C1A-DA53-407F-8BFB-80BE6FECD8D7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D78986-AF36-4429-B8F3-F34B3890E1D9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C5F476-3052-4D3C-AC90-48790ED5F4C9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D4FCBCD-46D4-409C-9B58-FA5ACB3F49A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9EC097-5ECF-4B0B-911B-1980B81CCBCC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E28044-F3AF-4C44-A528-336E85312268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03FEF-7E47-46BC-8E7E-5AB72B2D872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A0865CA-10B8-4EBB-A1BB-B296B91803E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EE6DF3C-2CBB-424C-BA07-F6F48617F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51B069-2EA4-4DA1-AFA3-8A873E8C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2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7" grpId="0" animBg="1"/>
      <p:bldP spid="17" grpId="0"/>
      <p:bldP spid="18" grpId="0"/>
      <p:bldP spid="1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8BE2BEB-FDF4-4659-8DB2-840BAE51247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9BB6FA-5DC0-48AE-864D-8DF3D99D0BE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505B3-3344-42E1-8ADD-ED9047A2CCE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26C79D-4C8A-4AFA-BE42-F54769D367C6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59C870-CE79-48B6-8C1D-85D5E631D283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D9DF85-CC07-4D1A-99A5-7FE48957A75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840E14-0764-441F-B17B-55E0B6B06BB2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2732C0-A8F1-497E-8B8E-3DC2A306AE4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65F452-0A20-4E9A-9F7B-1052F1A21118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0BD34-C7F5-4952-8C71-D6085AAD3FE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583859-E9AA-4D6F-B06D-BD440CA92C1E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9C1F41D-672E-48E0-B82F-6D3044F1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E60526-CD71-4A32-914B-09F1A9E8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929BF492-B09A-426E-B5E1-CD6BC37135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173155"/>
            <a:ext cx="10926618" cy="1684845"/>
          </a:xfrm>
          <a:custGeom>
            <a:avLst/>
            <a:gdLst>
              <a:gd name="connsiteX0" fmla="*/ 190328 w 10926618"/>
              <a:gd name="connsiteY0" fmla="*/ 0 h 1528618"/>
              <a:gd name="connsiteX1" fmla="*/ 10736290 w 10926618"/>
              <a:gd name="connsiteY1" fmla="*/ 0 h 1528618"/>
              <a:gd name="connsiteX2" fmla="*/ 10926618 w 10926618"/>
              <a:gd name="connsiteY2" fmla="*/ 188659 h 1528618"/>
              <a:gd name="connsiteX3" fmla="*/ 10926618 w 10926618"/>
              <a:gd name="connsiteY3" fmla="*/ 1528618 h 1528618"/>
              <a:gd name="connsiteX4" fmla="*/ 0 w 10926618"/>
              <a:gd name="connsiteY4" fmla="*/ 1528618 h 1528618"/>
              <a:gd name="connsiteX5" fmla="*/ 0 w 10926618"/>
              <a:gd name="connsiteY5" fmla="*/ 188659 h 1528618"/>
              <a:gd name="connsiteX6" fmla="*/ 190328 w 10926618"/>
              <a:gd name="connsiteY6" fmla="*/ 0 h 15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6618" h="1528618">
                <a:moveTo>
                  <a:pt x="190328" y="0"/>
                </a:moveTo>
                <a:lnTo>
                  <a:pt x="10736290" y="0"/>
                </a:lnTo>
                <a:cubicBezTo>
                  <a:pt x="10841405" y="0"/>
                  <a:pt x="10926618" y="84466"/>
                  <a:pt x="10926618" y="188659"/>
                </a:cubicBezTo>
                <a:lnTo>
                  <a:pt x="10926618" y="1528618"/>
                </a:lnTo>
                <a:lnTo>
                  <a:pt x="0" y="1528618"/>
                </a:lnTo>
                <a:lnTo>
                  <a:pt x="0" y="188659"/>
                </a:lnTo>
                <a:cubicBezTo>
                  <a:pt x="0" y="84466"/>
                  <a:pt x="85213" y="0"/>
                  <a:pt x="190328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E69300-57AC-40CD-91BC-E9A4EC186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1198" y="1029544"/>
            <a:ext cx="6620748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8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9" grpId="0" animBg="1"/>
      <p:bldP spid="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5F1FC26-4DCB-4DAB-98CE-CB5FE3459080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DAB23D-E057-4B98-B66F-C56E889D0171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6C185-D323-493A-8A65-6540632B9AD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072F1-B1E0-43C7-BEDE-081BF930CCFA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1F2128-298D-4A00-9C0E-B0E62756E16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AE532C-795A-4CD4-89CA-0090F5D8C33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AE4495-B659-4979-8CC3-26D3ACB4CA7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0D1D10-1FB0-4195-AA10-BF40306E4BCA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227684-675C-4A5C-8F4A-E17F4C0EB53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AF6245-2624-43F9-81A9-0D0BD5180A2A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EFABE-5E86-4DE6-A13C-0FDC7A195E6B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87EB471-7FE4-43C3-A540-FE6E7BBDE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248498-A13A-4D7B-B5F5-C753B26F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4D9B9E0D-9A8D-4A19-8821-2A8202BF51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600" y="-1"/>
            <a:ext cx="7772399" cy="3299427"/>
          </a:xfrm>
          <a:custGeom>
            <a:avLst/>
            <a:gdLst>
              <a:gd name="connsiteX0" fmla="*/ 0 w 8077632"/>
              <a:gd name="connsiteY0" fmla="*/ 0 h 3429000"/>
              <a:gd name="connsiteX1" fmla="*/ 8077632 w 8077632"/>
              <a:gd name="connsiteY1" fmla="*/ 0 h 3429000"/>
              <a:gd name="connsiteX2" fmla="*/ 8077325 w 8077632"/>
              <a:gd name="connsiteY2" fmla="*/ 3429000 h 3429000"/>
              <a:gd name="connsiteX3" fmla="*/ 6588080 w 8077632"/>
              <a:gd name="connsiteY3" fmla="*/ 2398548 h 3429000"/>
              <a:gd name="connsiteX4" fmla="*/ 6367884 w 8077632"/>
              <a:gd name="connsiteY4" fmla="*/ 2336532 h 3429000"/>
              <a:gd name="connsiteX5" fmla="*/ 3833190 w 8077632"/>
              <a:gd name="connsiteY5" fmla="*/ 2148036 h 3429000"/>
              <a:gd name="connsiteX6" fmla="*/ 1170208 w 8077632"/>
              <a:gd name="connsiteY6" fmla="*/ 1511916 h 3429000"/>
              <a:gd name="connsiteX7" fmla="*/ 92952 w 8077632"/>
              <a:gd name="connsiteY7" fmla="*/ 215153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7632" h="3429000">
                <a:moveTo>
                  <a:pt x="0" y="0"/>
                </a:moveTo>
                <a:lnTo>
                  <a:pt x="8077632" y="0"/>
                </a:lnTo>
                <a:lnTo>
                  <a:pt x="8077325" y="3429000"/>
                </a:lnTo>
                <a:cubicBezTo>
                  <a:pt x="7729267" y="2941060"/>
                  <a:pt x="7170375" y="2580448"/>
                  <a:pt x="6588080" y="2398548"/>
                </a:cubicBezTo>
                <a:cubicBezTo>
                  <a:pt x="6515107" y="2375784"/>
                  <a:pt x="6441708" y="2355149"/>
                  <a:pt x="6367884" y="2336532"/>
                </a:cubicBezTo>
                <a:cubicBezTo>
                  <a:pt x="5548482" y="2129420"/>
                  <a:pt x="4682167" y="2165695"/>
                  <a:pt x="3833190" y="2148036"/>
                </a:cubicBezTo>
                <a:cubicBezTo>
                  <a:pt x="2907838" y="2128889"/>
                  <a:pt x="1938658" y="2027727"/>
                  <a:pt x="1170208" y="1511916"/>
                </a:cubicBezTo>
                <a:cubicBezTo>
                  <a:pt x="690532" y="1189820"/>
                  <a:pt x="337011" y="735237"/>
                  <a:pt x="92952" y="21515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A92587-F024-40EF-A302-76E57180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85" y="3067092"/>
            <a:ext cx="5826839" cy="175564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54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72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7" grpId="0" animBg="1"/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163776F-01BD-43FD-AD83-726DB79F62A9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5972F8-4B06-4C5A-B03A-89D294CCA8A2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D6478-CFC7-46B7-97E7-32FD80C10B15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BC70A9-6CB6-40D4-8229-A3CF77B29118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01B454-29DE-4BFC-8E01-24E72C5431E0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60EE0F-5CF8-4330-83DF-3421B558A692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13EE0D-9027-4641-B456-CF15A36056C1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DAC682-2685-4ACD-98EB-F015CEEB9B93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A9812-A660-4BA3-BCEE-B8FD72EE7086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BB785F-A2EB-4D1A-B242-D7F420EDB950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614D72-5E86-4DB6-B234-E2A661694918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4359515-92ED-4561-923B-F7C8BE32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E611C6-7B03-453A-BACF-FD81C2282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688FDA6A-5E5E-4F1F-ACCC-9327F5878D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26896" y="2"/>
            <a:ext cx="4965105" cy="6153981"/>
          </a:xfrm>
          <a:custGeom>
            <a:avLst/>
            <a:gdLst>
              <a:gd name="connsiteX0" fmla="*/ 0 w 4965105"/>
              <a:gd name="connsiteY0" fmla="*/ 0 h 6153981"/>
              <a:gd name="connsiteX1" fmla="*/ 4965105 w 4965105"/>
              <a:gd name="connsiteY1" fmla="*/ 0 h 6153981"/>
              <a:gd name="connsiteX2" fmla="*/ 4965105 w 4965105"/>
              <a:gd name="connsiteY2" fmla="*/ 6153981 h 6153981"/>
              <a:gd name="connsiteX3" fmla="*/ 153572 w 4965105"/>
              <a:gd name="connsiteY3" fmla="*/ 6153981 h 6153981"/>
              <a:gd name="connsiteX4" fmla="*/ 0 w 4965105"/>
              <a:gd name="connsiteY4" fmla="*/ 6000409 h 615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105" h="6153981">
                <a:moveTo>
                  <a:pt x="0" y="0"/>
                </a:moveTo>
                <a:lnTo>
                  <a:pt x="4965105" y="0"/>
                </a:lnTo>
                <a:lnTo>
                  <a:pt x="4965105" y="6153981"/>
                </a:lnTo>
                <a:lnTo>
                  <a:pt x="153572" y="6153981"/>
                </a:lnTo>
                <a:cubicBezTo>
                  <a:pt x="68757" y="6153981"/>
                  <a:pt x="0" y="6085224"/>
                  <a:pt x="0" y="6000409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0751A6-D714-4C6F-8C76-9ACDA2B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116" y="1036027"/>
            <a:ext cx="4143547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26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7" grpId="0" animBg="1"/>
      <p:bldP spid="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4C5280D-4CA6-4796-92F7-B9E09CF8950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B79C52-F751-4E2C-A141-BA3B4EACA21A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931A29-FFCC-4570-9133-E9584A567E2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28BCC9-02F7-49E9-B0A3-C528C11439A0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FCB27A-ABD9-477F-A9B2-8BC5E00FBA4D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FA49C8-8706-4984-8607-4DA6E34129CB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115196-AA3C-45CE-AB2F-6B3198BDD2AE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BF4DCC-1EB4-42F8-8842-877F66892199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D5A145-40A3-4B1E-ABEF-D9B4383C804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9755FA-B2C5-429E-BA92-AA40B5881E1F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07509D-933A-45A9-913B-5FBFC1115E8D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1415524-4017-4893-BC4E-B46D97348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F604E08-1200-457D-BBEE-1912F9F27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5052C9FA-A27F-4CE5-A977-98C2B4F3F4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0119" y="4646899"/>
            <a:ext cx="6594770" cy="2211101"/>
          </a:xfrm>
          <a:custGeom>
            <a:avLst/>
            <a:gdLst>
              <a:gd name="connsiteX0" fmla="*/ 146858 w 6594770"/>
              <a:gd name="connsiteY0" fmla="*/ 0 h 2211101"/>
              <a:gd name="connsiteX1" fmla="*/ 6447913 w 6594770"/>
              <a:gd name="connsiteY1" fmla="*/ 0 h 2211101"/>
              <a:gd name="connsiteX2" fmla="*/ 6594770 w 6594770"/>
              <a:gd name="connsiteY2" fmla="*/ 134148 h 2211101"/>
              <a:gd name="connsiteX3" fmla="*/ 6594770 w 6594770"/>
              <a:gd name="connsiteY3" fmla="*/ 2211101 h 2211101"/>
              <a:gd name="connsiteX4" fmla="*/ 0 w 6594770"/>
              <a:gd name="connsiteY4" fmla="*/ 2211101 h 2211101"/>
              <a:gd name="connsiteX5" fmla="*/ 0 w 6594770"/>
              <a:gd name="connsiteY5" fmla="*/ 134148 h 2211101"/>
              <a:gd name="connsiteX6" fmla="*/ 146858 w 6594770"/>
              <a:gd name="connsiteY6" fmla="*/ 0 h 221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4770" h="2211101">
                <a:moveTo>
                  <a:pt x="146858" y="0"/>
                </a:moveTo>
                <a:lnTo>
                  <a:pt x="6447913" y="0"/>
                </a:lnTo>
                <a:cubicBezTo>
                  <a:pt x="6529020" y="0"/>
                  <a:pt x="6594770" y="60060"/>
                  <a:pt x="6594770" y="134148"/>
                </a:cubicBezTo>
                <a:lnTo>
                  <a:pt x="6594770" y="2211101"/>
                </a:lnTo>
                <a:lnTo>
                  <a:pt x="0" y="2211101"/>
                </a:lnTo>
                <a:lnTo>
                  <a:pt x="0" y="134148"/>
                </a:lnTo>
                <a:cubicBezTo>
                  <a:pt x="0" y="60060"/>
                  <a:pt x="65750" y="0"/>
                  <a:pt x="146858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7E3385-486E-4C1E-8828-5AE6EE10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469" y="772360"/>
            <a:ext cx="4143547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25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9" grpId="0" animBg="1"/>
      <p:bldP spid="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0A2EEE4-B7E9-40CA-B019-78F28CBF47D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1D357F-9F63-4FE4-AFD8-8F2528F41526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5EBED3-8E11-44E2-A355-661992AFA316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ED7DA3-1402-403F-AA8E-C508CA81FC8C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8480E3-71F5-49FD-B05F-EDEB17BE2B53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10077-7A2B-4147-836C-414AADEFA80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B0C0FF3-C1DB-43CF-B6BB-DFE98E69C0F5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33247A-3EF1-4567-A728-6772055AE5B6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A2B7DF-79EF-436F-8689-74A02D109514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50B16A-BD65-479B-AD3E-ACDFE2EA36CE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CD1628-DF84-44E6-B3A2-5556BABBF93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BF9FE78-AC03-4CCD-B127-2694604E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CFAC807-2AB4-45EC-ACDF-D8D917588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A64BFBA3-D846-4B3A-8371-AB6B2B1A53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8775" y="1802472"/>
            <a:ext cx="1062378" cy="1065016"/>
          </a:xfrm>
          <a:custGeom>
            <a:avLst/>
            <a:gdLst>
              <a:gd name="connsiteX0" fmla="*/ 87784 w 1062378"/>
              <a:gd name="connsiteY0" fmla="*/ 0 h 1065016"/>
              <a:gd name="connsiteX1" fmla="*/ 974594 w 1062378"/>
              <a:gd name="connsiteY1" fmla="*/ 0 h 1065016"/>
              <a:gd name="connsiteX2" fmla="*/ 1062378 w 1062378"/>
              <a:gd name="connsiteY2" fmla="*/ 87784 h 1065016"/>
              <a:gd name="connsiteX3" fmla="*/ 1062378 w 1062378"/>
              <a:gd name="connsiteY3" fmla="*/ 977232 h 1065016"/>
              <a:gd name="connsiteX4" fmla="*/ 974594 w 1062378"/>
              <a:gd name="connsiteY4" fmla="*/ 1065016 h 1065016"/>
              <a:gd name="connsiteX5" fmla="*/ 87784 w 1062378"/>
              <a:gd name="connsiteY5" fmla="*/ 1065016 h 1065016"/>
              <a:gd name="connsiteX6" fmla="*/ 0 w 1062378"/>
              <a:gd name="connsiteY6" fmla="*/ 977232 h 1065016"/>
              <a:gd name="connsiteX7" fmla="*/ 0 w 1062378"/>
              <a:gd name="connsiteY7" fmla="*/ 87784 h 1065016"/>
              <a:gd name="connsiteX8" fmla="*/ 87784 w 1062378"/>
              <a:gd name="connsiteY8" fmla="*/ 0 h 106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78" h="1065016">
                <a:moveTo>
                  <a:pt x="87784" y="0"/>
                </a:moveTo>
                <a:lnTo>
                  <a:pt x="974594" y="0"/>
                </a:lnTo>
                <a:cubicBezTo>
                  <a:pt x="1023076" y="0"/>
                  <a:pt x="1062378" y="39302"/>
                  <a:pt x="1062378" y="87784"/>
                </a:cubicBezTo>
                <a:lnTo>
                  <a:pt x="1062378" y="977232"/>
                </a:lnTo>
                <a:cubicBezTo>
                  <a:pt x="1062378" y="1025714"/>
                  <a:pt x="1023076" y="1065016"/>
                  <a:pt x="974594" y="1065016"/>
                </a:cubicBezTo>
                <a:lnTo>
                  <a:pt x="87784" y="1065016"/>
                </a:lnTo>
                <a:cubicBezTo>
                  <a:pt x="39302" y="1065016"/>
                  <a:pt x="0" y="1025714"/>
                  <a:pt x="0" y="977232"/>
                </a:cubicBezTo>
                <a:lnTo>
                  <a:pt x="0" y="87784"/>
                </a:lnTo>
                <a:cubicBezTo>
                  <a:pt x="0" y="39302"/>
                  <a:pt x="39302" y="0"/>
                  <a:pt x="87784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37513B2B-F9F6-4452-9446-1A8E53F73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999" y="1802472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B3032FFF-469F-44AA-9563-6FB4A30818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775" y="4130336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E27493-91DD-4A09-9A08-B820C580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66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3E409ED-5EC0-4559-94B6-457B1747EFA2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D9CD81-6C78-414A-8354-366867EA884B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16EBE8-6648-45F5-88E1-3D139BD5D075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480937-0F20-43F1-9270-E416ED16153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19D336-0EC3-4E8E-8AD2-E1F8C84BA4B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0A15D0-E069-4E53-85BB-390176F8759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20DCFD-1569-4DA6-982C-71BEBE1C49D9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E3A91-7366-441B-94BF-5A7D89B9E48B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17274-6DE1-4CA3-9C4C-80AE937D0641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D38886-A034-4697-A751-96F6988D901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94914CB-C5DD-451D-81CC-08D356095574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451D5EA-41EA-4906-AF7B-BF8C34052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8FE1B3-E1FD-4198-ADFF-CC6507625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FE791A25-DC88-4606-842E-EC0B93915C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999" y="4461029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1" name="PpHolder">
            <a:extLst>
              <a:ext uri="{FF2B5EF4-FFF2-40B4-BE49-F238E27FC236}">
                <a16:creationId xmlns:a16="http://schemas.microsoft.com/office/drawing/2014/main" id="{72F6F5AC-5BB5-4E2E-B9DE-AC9E1F5789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775" y="2130640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3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A1A677-3940-4CA1-8B66-E129CF54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0ADDDF-28A0-4019-93FB-7F89FC0ECAF1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CA3DEF-36D3-4EC8-8DD6-AE004693A69B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87FD1F-8BCC-4F9A-9614-922DA3B9EFE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DF03E0-2A68-46A3-B4E4-A61FC9F05B9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78762F-9A6C-40C7-9478-DA94B5CD9A65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412FBB-C191-49F9-9C9B-49A0F96D98E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C0F732-23B9-48CE-A213-46F7BF2C21D7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1DAAAB-58E1-48B2-B95A-87AC6D35A768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000C65-EA18-4BAD-B8B5-16CE67F9E5B3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3490B1-B99B-4A70-BBF7-43A6627FE34E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51E74A-848D-4823-8117-EDC2BEEED397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5CE8AB-4C39-4798-BCA3-63A197848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0D63908-A05A-44B2-BA14-3F87052E5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2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6" grpId="0"/>
      <p:bldP spid="17" grpId="0"/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5F1FC26-4DCB-4DAB-98CE-CB5FE3459080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DAB23D-E057-4B98-B66F-C56E889D0171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6C185-D323-493A-8A65-6540632B9AD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072F1-B1E0-43C7-BEDE-081BF930CCFA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1F2128-298D-4A00-9C0E-B0E62756E16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AE532C-795A-4CD4-89CA-0090F5D8C33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AE4495-B659-4979-8CC3-26D3ACB4CA7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0D1D10-1FB0-4195-AA10-BF40306E4BCA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227684-675C-4A5C-8F4A-E17F4C0EB53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AF6245-2624-43F9-81A9-0D0BD5180A2A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8EFABE-5E86-4DE6-A13C-0FDC7A195E6B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87EB471-7FE4-43C3-A540-FE6E7BBDE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248498-A13A-4D7B-B5F5-C753B26F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4D9B9E0D-9A8D-4A19-8821-2A8202BF51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600" y="-1"/>
            <a:ext cx="7772399" cy="3299427"/>
          </a:xfrm>
          <a:custGeom>
            <a:avLst/>
            <a:gdLst>
              <a:gd name="connsiteX0" fmla="*/ 0 w 8077632"/>
              <a:gd name="connsiteY0" fmla="*/ 0 h 3429000"/>
              <a:gd name="connsiteX1" fmla="*/ 8077632 w 8077632"/>
              <a:gd name="connsiteY1" fmla="*/ 0 h 3429000"/>
              <a:gd name="connsiteX2" fmla="*/ 8077325 w 8077632"/>
              <a:gd name="connsiteY2" fmla="*/ 3429000 h 3429000"/>
              <a:gd name="connsiteX3" fmla="*/ 6588080 w 8077632"/>
              <a:gd name="connsiteY3" fmla="*/ 2398548 h 3429000"/>
              <a:gd name="connsiteX4" fmla="*/ 6367884 w 8077632"/>
              <a:gd name="connsiteY4" fmla="*/ 2336532 h 3429000"/>
              <a:gd name="connsiteX5" fmla="*/ 3833190 w 8077632"/>
              <a:gd name="connsiteY5" fmla="*/ 2148036 h 3429000"/>
              <a:gd name="connsiteX6" fmla="*/ 1170208 w 8077632"/>
              <a:gd name="connsiteY6" fmla="*/ 1511916 h 3429000"/>
              <a:gd name="connsiteX7" fmla="*/ 92952 w 8077632"/>
              <a:gd name="connsiteY7" fmla="*/ 215153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7632" h="3429000">
                <a:moveTo>
                  <a:pt x="0" y="0"/>
                </a:moveTo>
                <a:lnTo>
                  <a:pt x="8077632" y="0"/>
                </a:lnTo>
                <a:lnTo>
                  <a:pt x="8077325" y="3429000"/>
                </a:lnTo>
                <a:cubicBezTo>
                  <a:pt x="7729267" y="2941060"/>
                  <a:pt x="7170375" y="2580448"/>
                  <a:pt x="6588080" y="2398548"/>
                </a:cubicBezTo>
                <a:cubicBezTo>
                  <a:pt x="6515107" y="2375784"/>
                  <a:pt x="6441708" y="2355149"/>
                  <a:pt x="6367884" y="2336532"/>
                </a:cubicBezTo>
                <a:cubicBezTo>
                  <a:pt x="5548482" y="2129420"/>
                  <a:pt x="4682167" y="2165695"/>
                  <a:pt x="3833190" y="2148036"/>
                </a:cubicBezTo>
                <a:cubicBezTo>
                  <a:pt x="2907838" y="2128889"/>
                  <a:pt x="1938658" y="2027727"/>
                  <a:pt x="1170208" y="1511916"/>
                </a:cubicBezTo>
                <a:cubicBezTo>
                  <a:pt x="690532" y="1189820"/>
                  <a:pt x="337011" y="735237"/>
                  <a:pt x="92952" y="21515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A92587-F024-40EF-A302-76E57180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85" y="3067092"/>
            <a:ext cx="5826839" cy="175564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54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4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7" grpId="0" animBg="1"/>
      <p:bldP spid="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2C6E0B9-6B10-4F05-A922-8D9A52AEB90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F6447F-6FEE-42B0-A5C8-CBDFA833C4C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2DBEF3-4DFE-4DE9-8B44-5B2DBC2C99E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94FE3F-BD6B-40B1-8F92-F981141031F9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A948CE-6953-44E2-8329-F3967C7E3764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9E6A9-3C4A-4AD0-ABD7-44C91EFE6F9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353148-134F-4307-816A-1AC4B3FD4705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3ADA4E-B3F6-4221-A245-39C3C4C24603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62A94F-0516-4FA0-B8A1-36C77E1F4BA5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649251-DB42-4B61-8424-89756F09EFE7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BC0A8F-CF6F-4B70-86EA-10718B2A7435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E845E0C-8F23-4DBC-B113-5D8D8FF8C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DDE1208-B6AA-4BE7-AD74-137972DDE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PpHolder">
            <a:extLst>
              <a:ext uri="{FF2B5EF4-FFF2-40B4-BE49-F238E27FC236}">
                <a16:creationId xmlns:a16="http://schemas.microsoft.com/office/drawing/2014/main" id="{9E015EED-F117-4A0E-AF7F-9408F0054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419" y="2232212"/>
            <a:ext cx="5305263" cy="4624484"/>
          </a:xfrm>
          <a:custGeom>
            <a:avLst/>
            <a:gdLst>
              <a:gd name="connsiteX0" fmla="*/ 175173 w 5305263"/>
              <a:gd name="connsiteY0" fmla="*/ 0 h 4624484"/>
              <a:gd name="connsiteX1" fmla="*/ 5130090 w 5305263"/>
              <a:gd name="connsiteY1" fmla="*/ 0 h 4624484"/>
              <a:gd name="connsiteX2" fmla="*/ 5305263 w 5305263"/>
              <a:gd name="connsiteY2" fmla="*/ 187605 h 4624484"/>
              <a:gd name="connsiteX3" fmla="*/ 5305263 w 5305263"/>
              <a:gd name="connsiteY3" fmla="*/ 4624484 h 4624484"/>
              <a:gd name="connsiteX4" fmla="*/ 0 w 5305263"/>
              <a:gd name="connsiteY4" fmla="*/ 4624484 h 4624484"/>
              <a:gd name="connsiteX5" fmla="*/ 0 w 5305263"/>
              <a:gd name="connsiteY5" fmla="*/ 187605 h 4624484"/>
              <a:gd name="connsiteX6" fmla="*/ 175173 w 5305263"/>
              <a:gd name="connsiteY6" fmla="*/ 0 h 46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5263" h="4624484">
                <a:moveTo>
                  <a:pt x="175173" y="0"/>
                </a:moveTo>
                <a:lnTo>
                  <a:pt x="5130090" y="0"/>
                </a:lnTo>
                <a:cubicBezTo>
                  <a:pt x="5226835" y="0"/>
                  <a:pt x="5305263" y="83994"/>
                  <a:pt x="5305263" y="187605"/>
                </a:cubicBezTo>
                <a:lnTo>
                  <a:pt x="5305263" y="4624484"/>
                </a:lnTo>
                <a:lnTo>
                  <a:pt x="0" y="4624484"/>
                </a:lnTo>
                <a:lnTo>
                  <a:pt x="0" y="187605"/>
                </a:lnTo>
                <a:cubicBezTo>
                  <a:pt x="0" y="83994"/>
                  <a:pt x="78428" y="0"/>
                  <a:pt x="175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AA1F3C-1128-4A53-AB47-4F7D7785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32" y="955732"/>
            <a:ext cx="5305263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78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10" grpId="0" animBg="1"/>
      <p:bldP spid="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7ABDD0B-C23E-4E9D-AEE2-FF7289D733B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BA170C-3DBC-4E14-9109-BA8CF1114A3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1228D-697A-4771-AA9D-FB40AF793F8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FA576D-4137-4835-B99C-36A7DF23197D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12E622-FB4A-4434-9192-613D800479DB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56D23C-FAE1-4636-ACE0-55801549B354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A1ABB6-DAE2-4DD9-A342-6B06FF7B44C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55AA31-3017-41C6-8C3B-6E139012B14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C05573-D489-4CF1-BAC9-CD726E62CA6C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046923-1E75-4406-9F99-1D58E9A0E60B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A91A58-734B-457E-90AF-9FE79DAA705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D7D2967-7BE7-4728-AEF9-424AB0A9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1CB2EA0-147F-421A-A636-C52C8E8D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1" name="PpHolder">
            <a:extLst>
              <a:ext uri="{FF2B5EF4-FFF2-40B4-BE49-F238E27FC236}">
                <a16:creationId xmlns:a16="http://schemas.microsoft.com/office/drawing/2014/main" id="{2D028680-CD3F-440C-B79F-F62B2969C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4331" y="1"/>
            <a:ext cx="4902532" cy="4334361"/>
          </a:xfrm>
          <a:custGeom>
            <a:avLst/>
            <a:gdLst>
              <a:gd name="connsiteX0" fmla="*/ 0 w 4902532"/>
              <a:gd name="connsiteY0" fmla="*/ 0 h 4334361"/>
              <a:gd name="connsiteX1" fmla="*/ 4902532 w 4902532"/>
              <a:gd name="connsiteY1" fmla="*/ 0 h 4334361"/>
              <a:gd name="connsiteX2" fmla="*/ 4902532 w 4902532"/>
              <a:gd name="connsiteY2" fmla="*/ 4209690 h 4334361"/>
              <a:gd name="connsiteX3" fmla="*/ 4777861 w 4902532"/>
              <a:gd name="connsiteY3" fmla="*/ 4334361 h 4334361"/>
              <a:gd name="connsiteX4" fmla="*/ 124671 w 4902532"/>
              <a:gd name="connsiteY4" fmla="*/ 4334361 h 4334361"/>
              <a:gd name="connsiteX5" fmla="*/ 0 w 4902532"/>
              <a:gd name="connsiteY5" fmla="*/ 4209690 h 433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2532" h="4334361">
                <a:moveTo>
                  <a:pt x="0" y="0"/>
                </a:moveTo>
                <a:lnTo>
                  <a:pt x="4902532" y="0"/>
                </a:lnTo>
                <a:lnTo>
                  <a:pt x="4902532" y="4209690"/>
                </a:lnTo>
                <a:cubicBezTo>
                  <a:pt x="4902532" y="4278544"/>
                  <a:pt x="4846715" y="4334361"/>
                  <a:pt x="4777861" y="4334361"/>
                </a:cubicBezTo>
                <a:lnTo>
                  <a:pt x="124671" y="4334361"/>
                </a:lnTo>
                <a:cubicBezTo>
                  <a:pt x="55817" y="4334361"/>
                  <a:pt x="0" y="4278544"/>
                  <a:pt x="0" y="420969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2B38383C-D7E3-4B22-88B3-1BAF984100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0214" y="2"/>
            <a:ext cx="2561786" cy="4334361"/>
          </a:xfrm>
          <a:custGeom>
            <a:avLst/>
            <a:gdLst>
              <a:gd name="connsiteX0" fmla="*/ 0 w 2561786"/>
              <a:gd name="connsiteY0" fmla="*/ 0 h 4334361"/>
              <a:gd name="connsiteX1" fmla="*/ 2561786 w 2561786"/>
              <a:gd name="connsiteY1" fmla="*/ 0 h 4334361"/>
              <a:gd name="connsiteX2" fmla="*/ 2561786 w 2561786"/>
              <a:gd name="connsiteY2" fmla="*/ 4334361 h 4334361"/>
              <a:gd name="connsiteX3" fmla="*/ 124671 w 2561786"/>
              <a:gd name="connsiteY3" fmla="*/ 4334361 h 4334361"/>
              <a:gd name="connsiteX4" fmla="*/ 0 w 2561786"/>
              <a:gd name="connsiteY4" fmla="*/ 4209690 h 433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86" h="4334361">
                <a:moveTo>
                  <a:pt x="0" y="0"/>
                </a:moveTo>
                <a:lnTo>
                  <a:pt x="2561786" y="0"/>
                </a:lnTo>
                <a:lnTo>
                  <a:pt x="2561786" y="4334361"/>
                </a:lnTo>
                <a:lnTo>
                  <a:pt x="124671" y="4334361"/>
                </a:lnTo>
                <a:cubicBezTo>
                  <a:pt x="55817" y="4334361"/>
                  <a:pt x="0" y="4278544"/>
                  <a:pt x="0" y="420969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183BCF-4F65-4F78-BBDD-A72A7751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24" y="1576483"/>
            <a:ext cx="3300456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17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/>
      <p:bldP spid="21" grpId="0"/>
      <p:bldP spid="22" grpId="0"/>
      <p:bldP spid="11" grpId="0" animBg="1"/>
      <p:bldP spid="9" grpId="0" animBg="1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pHolder">
            <a:extLst>
              <a:ext uri="{FF2B5EF4-FFF2-40B4-BE49-F238E27FC236}">
                <a16:creationId xmlns:a16="http://schemas.microsoft.com/office/drawing/2014/main" id="{2976B122-B8F8-4007-8EA2-8349E6AE8E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95494" y="2231107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9444BA16-98A9-41D7-9430-2F5BF94526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9122" y="2231106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3784023C-3611-44D8-9EA9-F6FC760D52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7889" y="2231106"/>
            <a:ext cx="1652346" cy="1652344"/>
          </a:xfrm>
          <a:custGeom>
            <a:avLst/>
            <a:gdLst>
              <a:gd name="connsiteX0" fmla="*/ 826173 w 1652346"/>
              <a:gd name="connsiteY0" fmla="*/ 0 h 1652344"/>
              <a:gd name="connsiteX1" fmla="*/ 1652346 w 1652346"/>
              <a:gd name="connsiteY1" fmla="*/ 826172 h 1652344"/>
              <a:gd name="connsiteX2" fmla="*/ 826173 w 1652346"/>
              <a:gd name="connsiteY2" fmla="*/ 1652344 h 1652344"/>
              <a:gd name="connsiteX3" fmla="*/ 0 w 1652346"/>
              <a:gd name="connsiteY3" fmla="*/ 826172 h 1652344"/>
              <a:gd name="connsiteX4" fmla="*/ 826173 w 1652346"/>
              <a:gd name="connsiteY4" fmla="*/ 0 h 16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346" h="1652344">
                <a:moveTo>
                  <a:pt x="826173" y="0"/>
                </a:moveTo>
                <a:cubicBezTo>
                  <a:pt x="1282456" y="0"/>
                  <a:pt x="1652346" y="369890"/>
                  <a:pt x="1652346" y="826172"/>
                </a:cubicBezTo>
                <a:cubicBezTo>
                  <a:pt x="1652346" y="1282454"/>
                  <a:pt x="1282456" y="1652344"/>
                  <a:pt x="826173" y="1652344"/>
                </a:cubicBezTo>
                <a:cubicBezTo>
                  <a:pt x="369890" y="1652344"/>
                  <a:pt x="0" y="1282454"/>
                  <a:pt x="0" y="826172"/>
                </a:cubicBezTo>
                <a:cubicBezTo>
                  <a:pt x="0" y="369890"/>
                  <a:pt x="369890" y="0"/>
                  <a:pt x="826173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7FF26-045B-42C8-81C8-918E7C7E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D335727-6402-4D18-B8B8-74FEC7FDBE8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15DBF2-54E1-483D-AB8B-04504A4AD89D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432B77-1523-4567-AD4C-EAA0D07ED4D1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124C3F-FF7D-45BF-BA89-6438CE4E054E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93ECDB-A623-4591-942F-6A0813CDC98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164E9C-2F4D-418F-A401-24FDDDDC100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64FAD9-321E-455F-A8BC-FCBE2BD266F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47CD66-3E1E-4BE6-8B20-0015A693A4DC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85C857-60E2-427C-A138-7A903A5308B6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BA1C23-75B1-4367-97DA-54613EE7E617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944136-D9E1-48A9-B982-40F3913E57D7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F94A8E8-090C-43A5-9BD7-9BCD50D3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F38EF2C-6F83-4AAD-BCE0-11FFA9229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2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1" grpId="0"/>
      <p:bldP spid="22" grpId="0"/>
      <p:bldP spid="2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CBFAD9-9F7A-4578-AB95-C078E504582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3A40EE7-C4EB-4E8A-A3E2-AF3663E775E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6D87EC-E9E4-403A-A162-14445D0E775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64597E-700B-43C9-AB75-5B14249CD802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5B0001-CD4F-4706-9864-2247B1D892F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F5EAA7-47B1-4B41-9572-28EB7E65F8CE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E8A9E3-D14E-45BF-BC2E-E07197FDF530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F3D69C-D874-4022-83EB-C922FA718019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D1A1A8-EE02-4320-A4C5-66DFEB13211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F3F87B-22D5-40DA-92A2-43A8B1A15FF2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E4E7C2-25E2-49AA-9920-BF13F8F2DEB8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B49D7B7-FC3F-4E63-A82B-B14F77B3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3674B69-3898-4826-B46B-4AF4A7AF3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pHolder">
            <a:extLst>
              <a:ext uri="{FF2B5EF4-FFF2-40B4-BE49-F238E27FC236}">
                <a16:creationId xmlns:a16="http://schemas.microsoft.com/office/drawing/2014/main" id="{C6008AF5-DD38-44D4-97F2-AC1ADF057F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9906" y="1"/>
            <a:ext cx="5298141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B6C7E7-29ED-4D29-A1B8-3273AB4F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588" y="1384545"/>
            <a:ext cx="5298141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39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/>
      <p:bldP spid="19" grpId="0"/>
      <p:bldP spid="20" grpId="0"/>
      <p:bldP spid="6" grpId="0" animBg="1"/>
      <p:bldP spid="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A5E4D958-BA0B-4A18-A9FA-AF3557409ADF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DC3B90-3443-4680-92A3-D13072CB4F9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3F6B73-4468-4A8D-962F-D0BDFFD7D58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DE822F-602E-472A-B33E-42D6DBE254FD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04EE9-10E7-450A-B26C-ECD51BCE222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448F5C-299D-4606-987D-B17B9E0BA548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51A0DC-0832-4B65-A0C7-C638AAD8D4D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BBC6A5-51EE-4CE4-9E4F-BC4B5E86AA10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0B294D-5ABE-4C39-BC46-C7A8F96C500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71D300-13A6-4D92-8EB3-E7191CD5F4A5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1A2CF4-9F50-4C10-8CD7-9795ED4B995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2C578B3-A61C-4EE1-B2B8-D5E2E4778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71E3F23-F918-428F-81A0-FE945F8FC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2" name="PpHolder">
            <a:extLst>
              <a:ext uri="{FF2B5EF4-FFF2-40B4-BE49-F238E27FC236}">
                <a16:creationId xmlns:a16="http://schemas.microsoft.com/office/drawing/2014/main" id="{3086550E-62D1-49D7-ADAF-35F6BC05F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7278" y="1623502"/>
            <a:ext cx="7174723" cy="3155750"/>
          </a:xfrm>
          <a:custGeom>
            <a:avLst/>
            <a:gdLst>
              <a:gd name="connsiteX0" fmla="*/ 122569 w 7174723"/>
              <a:gd name="connsiteY0" fmla="*/ 0 h 3155750"/>
              <a:gd name="connsiteX1" fmla="*/ 7174723 w 7174723"/>
              <a:gd name="connsiteY1" fmla="*/ 0 h 3155750"/>
              <a:gd name="connsiteX2" fmla="*/ 7174723 w 7174723"/>
              <a:gd name="connsiteY2" fmla="*/ 3155750 h 3155750"/>
              <a:gd name="connsiteX3" fmla="*/ 122569 w 7174723"/>
              <a:gd name="connsiteY3" fmla="*/ 3155750 h 3155750"/>
              <a:gd name="connsiteX4" fmla="*/ 0 w 7174723"/>
              <a:gd name="connsiteY4" fmla="*/ 3033181 h 3155750"/>
              <a:gd name="connsiteX5" fmla="*/ 0 w 7174723"/>
              <a:gd name="connsiteY5" fmla="*/ 122569 h 3155750"/>
              <a:gd name="connsiteX6" fmla="*/ 122569 w 7174723"/>
              <a:gd name="connsiteY6" fmla="*/ 0 h 3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4723" h="3155750">
                <a:moveTo>
                  <a:pt x="122569" y="0"/>
                </a:moveTo>
                <a:lnTo>
                  <a:pt x="7174723" y="0"/>
                </a:lnTo>
                <a:lnTo>
                  <a:pt x="7174723" y="3155750"/>
                </a:lnTo>
                <a:lnTo>
                  <a:pt x="122569" y="3155750"/>
                </a:lnTo>
                <a:cubicBezTo>
                  <a:pt x="54876" y="3155750"/>
                  <a:pt x="0" y="3100874"/>
                  <a:pt x="0" y="3033181"/>
                </a:cubicBezTo>
                <a:lnTo>
                  <a:pt x="0" y="122569"/>
                </a:lnTo>
                <a:cubicBezTo>
                  <a:pt x="0" y="54876"/>
                  <a:pt x="54876" y="0"/>
                  <a:pt x="12256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PpHolder">
            <a:extLst>
              <a:ext uri="{FF2B5EF4-FFF2-40B4-BE49-F238E27FC236}">
                <a16:creationId xmlns:a16="http://schemas.microsoft.com/office/drawing/2014/main" id="{72682620-7186-4289-82A2-5B33633DD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4936" y="1623503"/>
            <a:ext cx="3790141" cy="3155750"/>
          </a:xfrm>
          <a:custGeom>
            <a:avLst/>
            <a:gdLst>
              <a:gd name="connsiteX0" fmla="*/ 122569 w 3790141"/>
              <a:gd name="connsiteY0" fmla="*/ 0 h 3155750"/>
              <a:gd name="connsiteX1" fmla="*/ 3667572 w 3790141"/>
              <a:gd name="connsiteY1" fmla="*/ 0 h 3155750"/>
              <a:gd name="connsiteX2" fmla="*/ 3790141 w 3790141"/>
              <a:gd name="connsiteY2" fmla="*/ 122569 h 3155750"/>
              <a:gd name="connsiteX3" fmla="*/ 3790141 w 3790141"/>
              <a:gd name="connsiteY3" fmla="*/ 3033181 h 3155750"/>
              <a:gd name="connsiteX4" fmla="*/ 3667572 w 3790141"/>
              <a:gd name="connsiteY4" fmla="*/ 3155750 h 3155750"/>
              <a:gd name="connsiteX5" fmla="*/ 122569 w 3790141"/>
              <a:gd name="connsiteY5" fmla="*/ 3155750 h 3155750"/>
              <a:gd name="connsiteX6" fmla="*/ 0 w 3790141"/>
              <a:gd name="connsiteY6" fmla="*/ 3033181 h 3155750"/>
              <a:gd name="connsiteX7" fmla="*/ 0 w 3790141"/>
              <a:gd name="connsiteY7" fmla="*/ 122569 h 3155750"/>
              <a:gd name="connsiteX8" fmla="*/ 122569 w 3790141"/>
              <a:gd name="connsiteY8" fmla="*/ 0 h 31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141" h="3155750">
                <a:moveTo>
                  <a:pt x="122569" y="0"/>
                </a:moveTo>
                <a:lnTo>
                  <a:pt x="3667572" y="0"/>
                </a:lnTo>
                <a:cubicBezTo>
                  <a:pt x="3735265" y="0"/>
                  <a:pt x="3790141" y="54876"/>
                  <a:pt x="3790141" y="122569"/>
                </a:cubicBezTo>
                <a:lnTo>
                  <a:pt x="3790141" y="3033181"/>
                </a:lnTo>
                <a:cubicBezTo>
                  <a:pt x="3790141" y="3100874"/>
                  <a:pt x="3735265" y="3155750"/>
                  <a:pt x="3667572" y="3155750"/>
                </a:cubicBezTo>
                <a:lnTo>
                  <a:pt x="122569" y="3155750"/>
                </a:lnTo>
                <a:cubicBezTo>
                  <a:pt x="54876" y="3155750"/>
                  <a:pt x="0" y="3100874"/>
                  <a:pt x="0" y="3033181"/>
                </a:cubicBezTo>
                <a:lnTo>
                  <a:pt x="0" y="122569"/>
                </a:lnTo>
                <a:cubicBezTo>
                  <a:pt x="0" y="54876"/>
                  <a:pt x="54876" y="0"/>
                  <a:pt x="12256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D1C62C-5E61-4915-8406-CAFCB063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2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  <p:bldP spid="21" grpId="0"/>
      <p:bldP spid="12" grpId="0" animBg="1"/>
      <p:bldP spid="10" grpId="0" animBg="1"/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DE5A61F2-CD28-45FF-8EDC-FCDCE1FE1E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FFEE8B-6636-485B-B65F-EEA24A1F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5" y="1851993"/>
            <a:ext cx="5183415" cy="2862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6402F6-41AC-4202-A4CD-82D7F76D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6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AF3036C-A839-48C0-AD2D-39714C7D1B03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4" name="PpHolder">
            <a:extLst>
              <a:ext uri="{FF2B5EF4-FFF2-40B4-BE49-F238E27FC236}">
                <a16:creationId xmlns:a16="http://schemas.microsoft.com/office/drawing/2014/main" id="{B9094399-5315-4B12-9DDF-D60D3DA9D5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8197" y="826852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86226829-489A-43BD-82B7-C6BC0D3738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64966" y="826852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F9DE4835-0BFF-4527-B01D-EEA7DF1692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4966" y="3374743"/>
            <a:ext cx="2468880" cy="2468880"/>
          </a:xfrm>
          <a:custGeom>
            <a:avLst/>
            <a:gdLst>
              <a:gd name="connsiteX0" fmla="*/ 71449 w 2468880"/>
              <a:gd name="connsiteY0" fmla="*/ 0 h 2468880"/>
              <a:gd name="connsiteX1" fmla="*/ 2397431 w 2468880"/>
              <a:gd name="connsiteY1" fmla="*/ 0 h 2468880"/>
              <a:gd name="connsiteX2" fmla="*/ 2468880 w 2468880"/>
              <a:gd name="connsiteY2" fmla="*/ 71449 h 2468880"/>
              <a:gd name="connsiteX3" fmla="*/ 2468880 w 2468880"/>
              <a:gd name="connsiteY3" fmla="*/ 2397431 h 2468880"/>
              <a:gd name="connsiteX4" fmla="*/ 2397431 w 2468880"/>
              <a:gd name="connsiteY4" fmla="*/ 2468880 h 2468880"/>
              <a:gd name="connsiteX5" fmla="*/ 71449 w 2468880"/>
              <a:gd name="connsiteY5" fmla="*/ 2468880 h 2468880"/>
              <a:gd name="connsiteX6" fmla="*/ 0 w 2468880"/>
              <a:gd name="connsiteY6" fmla="*/ 2397431 h 2468880"/>
              <a:gd name="connsiteX7" fmla="*/ 0 w 2468880"/>
              <a:gd name="connsiteY7" fmla="*/ 71449 h 2468880"/>
              <a:gd name="connsiteX8" fmla="*/ 71449 w 2468880"/>
              <a:gd name="connsiteY8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2468880">
                <a:moveTo>
                  <a:pt x="71449" y="0"/>
                </a:moveTo>
                <a:lnTo>
                  <a:pt x="2397431" y="0"/>
                </a:lnTo>
                <a:cubicBezTo>
                  <a:pt x="2436891" y="0"/>
                  <a:pt x="2468880" y="31989"/>
                  <a:pt x="2468880" y="71449"/>
                </a:cubicBezTo>
                <a:lnTo>
                  <a:pt x="2468880" y="2397431"/>
                </a:lnTo>
                <a:cubicBezTo>
                  <a:pt x="2468880" y="2436891"/>
                  <a:pt x="2436891" y="2468880"/>
                  <a:pt x="2397431" y="2468880"/>
                </a:cubicBezTo>
                <a:lnTo>
                  <a:pt x="71449" y="2468880"/>
                </a:lnTo>
                <a:cubicBezTo>
                  <a:pt x="31989" y="2468880"/>
                  <a:pt x="0" y="2436891"/>
                  <a:pt x="0" y="2397431"/>
                </a:cubicBezTo>
                <a:lnTo>
                  <a:pt x="0" y="71449"/>
                </a:lnTo>
                <a:cubicBezTo>
                  <a:pt x="0" y="31989"/>
                  <a:pt x="31989" y="0"/>
                  <a:pt x="71449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C98149-57E9-43D9-B687-23C78807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55" y="1511202"/>
            <a:ext cx="3311929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146309-0DCE-4CCD-AFDC-0D5C5A1088F4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DDF6F-62B5-4DC2-8FE1-3C3E878CB6F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E001CC-C226-45DF-8176-63679870343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AA4CA4-CF00-485D-B46C-0DAB02FC9367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AEA4DF-25BA-4F41-B3C1-1831B3CC6C3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4AA3C9-E9CA-470A-8F9E-660F3696116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29FE88-30C8-40C4-9F77-FA899821DA2B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AB892B-EE0A-40D7-BC1F-70A34C3F139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5EC18F-AB07-4F18-8C0C-F4D51CE5474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664CA4-4EA6-48A6-8885-CC8F51BF0B80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600EE2D-6B6C-4AA1-AEB6-495DFCC87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855BD5D-F3E6-4C4D-B4AF-E5A3A8CE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42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0" grpId="0"/>
      <p:bldP spid="9" grpId="0" animBg="1"/>
      <p:bldP spid="22" grpId="0"/>
      <p:bldP spid="23" grpId="0"/>
      <p:bldP spid="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803EAFC4-C93A-4DC7-8CE0-B4DBAE3D35F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AFB957-E13A-4BC6-BBA6-C4B7EC00058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4C5F4B-8DB6-4775-B612-A27088372733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11EBAF-F0AF-4B00-AE34-2951B8CF4BD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1D0866-2FB8-4317-97C3-1FD471A94AC5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937124-F10E-4504-98E8-C8E1BADFFE96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4C318A-509D-49D1-9A39-EACEC25620A3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8C7727-F7AE-4265-91D1-4CC48F7DB42F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E4D759-46A9-4DEE-B6FF-C839E71A3017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D1987A-EB02-4143-88FD-2EEDE6A3CC86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441A275-65B2-4445-B2B0-AE0C2844600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F2FDCA9-6CCC-4D98-90E9-3C7BA03B8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F1D3C12-F9EF-47B1-8B4D-27EA283D5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8D3D71-A08C-4AFE-BA67-62063FCB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02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17" grpId="0"/>
      <p:bldP spid="18" grpId="0"/>
      <p:bldP spid="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1E8A251-4315-41C4-8834-31DA4780260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4E1367-D5F7-4F8E-9250-634B7A1D9F78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76AD72-83BB-4718-9F32-ECDDF039313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EF1E3F-B13D-40AE-8533-E20DBAF0F0F1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8FCD0B-FA1A-40B8-8AC5-5BBD2E9D3E3D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FD90EB-43CB-4931-AF24-098E8DCA394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E6AF76-93EC-4406-99A2-7A0A6701FD34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299542-469A-4468-BE8D-54B4B244FE17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E35FB2-AEA6-475A-8393-C794FC78439D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C9D046-13E5-4127-8DE7-5F24299ECBE2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2782D2-E252-419F-9DAE-2CD8BE9273A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C9D2B5B-99FB-49A8-852A-EA24C8F6B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4ABA8CF-5B62-4568-A75B-98372BF31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8DA451-20A1-4488-8D80-36D5CCD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669" y="1850277"/>
            <a:ext cx="3968878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42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  <p:bldP spid="18" grpId="0"/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E7AF5FD-3402-4EF4-9E1E-921C2E22A777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ECD894C-3911-4A69-A944-9DB713A1297E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B9FE5-E620-46EA-9FE4-419EEC97B6E9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567F4B-1EAB-46DA-A499-1D0C3C15B840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7DD7BD-17E9-41A2-892C-56EB38240009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772298-8FD3-4196-9E73-072175AE100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8C6944-AF10-4726-B42B-7DE5E4DFD41F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E44733-29D9-4648-8FF7-A93472EEF864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2330C-A50D-40B0-967B-02E923E1009E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04F9FD-E2FE-4A12-B885-6D806B88A87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9AE-7BC5-4A65-B030-EF12C6F75B46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475F24-3979-46E7-B564-C4E0E3DE4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286BE0D-2AE8-486C-BA66-701946CB1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141F02-1FD7-4A09-A76C-221EE540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84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17" grpId="0"/>
      <p:bldP spid="1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163776F-01BD-43FD-AD83-726DB79F62A9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5972F8-4B06-4C5A-B03A-89D294CCA8A2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D6478-CFC7-46B7-97E7-32FD80C10B15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BC70A9-6CB6-40D4-8229-A3CF77B29118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01B454-29DE-4BFC-8E01-24E72C5431E0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60EE0F-5CF8-4330-83DF-3421B558A692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13EE0D-9027-4641-B456-CF15A36056C1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DAC682-2685-4ACD-98EB-F015CEEB9B93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A9812-A660-4BA3-BCEE-B8FD72EE7086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BB785F-A2EB-4D1A-B242-D7F420EDB950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614D72-5E86-4DB6-B234-E2A661694918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4359515-92ED-4561-923B-F7C8BE324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E611C6-7B03-453A-BACF-FD81C2282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688FDA6A-5E5E-4F1F-ACCC-9327F5878D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26896" y="2"/>
            <a:ext cx="4965105" cy="6153981"/>
          </a:xfrm>
          <a:custGeom>
            <a:avLst/>
            <a:gdLst>
              <a:gd name="connsiteX0" fmla="*/ 0 w 4965105"/>
              <a:gd name="connsiteY0" fmla="*/ 0 h 6153981"/>
              <a:gd name="connsiteX1" fmla="*/ 4965105 w 4965105"/>
              <a:gd name="connsiteY1" fmla="*/ 0 h 6153981"/>
              <a:gd name="connsiteX2" fmla="*/ 4965105 w 4965105"/>
              <a:gd name="connsiteY2" fmla="*/ 6153981 h 6153981"/>
              <a:gd name="connsiteX3" fmla="*/ 153572 w 4965105"/>
              <a:gd name="connsiteY3" fmla="*/ 6153981 h 6153981"/>
              <a:gd name="connsiteX4" fmla="*/ 0 w 4965105"/>
              <a:gd name="connsiteY4" fmla="*/ 6000409 h 615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105" h="6153981">
                <a:moveTo>
                  <a:pt x="0" y="0"/>
                </a:moveTo>
                <a:lnTo>
                  <a:pt x="4965105" y="0"/>
                </a:lnTo>
                <a:lnTo>
                  <a:pt x="4965105" y="6153981"/>
                </a:lnTo>
                <a:lnTo>
                  <a:pt x="153572" y="6153981"/>
                </a:lnTo>
                <a:cubicBezTo>
                  <a:pt x="68757" y="6153981"/>
                  <a:pt x="0" y="6085224"/>
                  <a:pt x="0" y="6000409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0751A6-D714-4C6F-8C76-9ACDA2B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116" y="1036027"/>
            <a:ext cx="4143547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17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7" grpId="0" animBg="1"/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7A71680-A9E2-4F14-B1F1-47803D6EC66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2618E7F7-4ED5-4206-B482-93553558A5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5066" y="1764145"/>
            <a:ext cx="3883025" cy="2931114"/>
          </a:xfrm>
          <a:custGeom>
            <a:avLst/>
            <a:gdLst>
              <a:gd name="connsiteX0" fmla="*/ 69145 w 3883025"/>
              <a:gd name="connsiteY0" fmla="*/ 0 h 2931114"/>
              <a:gd name="connsiteX1" fmla="*/ 3813880 w 3883025"/>
              <a:gd name="connsiteY1" fmla="*/ 0 h 2931114"/>
              <a:gd name="connsiteX2" fmla="*/ 3883025 w 3883025"/>
              <a:gd name="connsiteY2" fmla="*/ 69145 h 2931114"/>
              <a:gd name="connsiteX3" fmla="*/ 3883025 w 3883025"/>
              <a:gd name="connsiteY3" fmla="*/ 2861969 h 2931114"/>
              <a:gd name="connsiteX4" fmla="*/ 3813880 w 3883025"/>
              <a:gd name="connsiteY4" fmla="*/ 2931114 h 2931114"/>
              <a:gd name="connsiteX5" fmla="*/ 69145 w 3883025"/>
              <a:gd name="connsiteY5" fmla="*/ 2931114 h 2931114"/>
              <a:gd name="connsiteX6" fmla="*/ 0 w 3883025"/>
              <a:gd name="connsiteY6" fmla="*/ 2861969 h 2931114"/>
              <a:gd name="connsiteX7" fmla="*/ 0 w 3883025"/>
              <a:gd name="connsiteY7" fmla="*/ 69145 h 2931114"/>
              <a:gd name="connsiteX8" fmla="*/ 69145 w 3883025"/>
              <a:gd name="connsiteY8" fmla="*/ 0 h 293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025" h="2931114">
                <a:moveTo>
                  <a:pt x="69145" y="0"/>
                </a:moveTo>
                <a:lnTo>
                  <a:pt x="3813880" y="0"/>
                </a:lnTo>
                <a:cubicBezTo>
                  <a:pt x="3852068" y="0"/>
                  <a:pt x="3883025" y="30957"/>
                  <a:pt x="3883025" y="69145"/>
                </a:cubicBezTo>
                <a:lnTo>
                  <a:pt x="3883025" y="2861969"/>
                </a:lnTo>
                <a:cubicBezTo>
                  <a:pt x="3883025" y="2900157"/>
                  <a:pt x="3852068" y="2931114"/>
                  <a:pt x="3813880" y="2931114"/>
                </a:cubicBezTo>
                <a:lnTo>
                  <a:pt x="69145" y="2931114"/>
                </a:lnTo>
                <a:cubicBezTo>
                  <a:pt x="30957" y="2931114"/>
                  <a:pt x="0" y="2900157"/>
                  <a:pt x="0" y="2861969"/>
                </a:cubicBezTo>
                <a:lnTo>
                  <a:pt x="0" y="69145"/>
                </a:lnTo>
                <a:cubicBezTo>
                  <a:pt x="0" y="30957"/>
                  <a:pt x="30957" y="0"/>
                  <a:pt x="69145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6982C2-8E3F-4DD8-93CE-73445D6C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59EAAA-6924-4A92-83DC-6A5B4EC0D84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2BC2CB-F13D-4642-BC6D-61F0ACDA273A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4D3BC5-794E-43FE-83B3-EA5FD749F30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BBCA2BD-09E0-4CB7-9605-4E46D39790A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5D23A5-5B92-4099-AA32-3E1B74C1005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E60D86-5415-4717-A815-9588A9A85C4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B389E1-62BB-4C4C-B20E-C5FDAFC404D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A52B7-6451-42C4-BF27-3DEB9D67E920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A89E71-5065-4B01-8C8F-EB3D6A855FE3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0ED0AD7-437C-4B55-951D-59AFF616F3EF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BDA7F7C-1195-44A2-A00C-E54D050F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90BEF2-7926-41F3-8988-0EFEE11B5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8" grpId="0" animBg="1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F55A69E-0F80-4E46-8895-09265DEFD97F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08DD3E-C036-47A5-9ABC-9B88F1D1201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DC873F-D4F2-483F-A5AA-678CE88E4AC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D90D57-DB70-4EEF-BBEF-D988CDDDA602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4B7DC3-F5E1-429A-AAB1-1FE166B621FE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7DEB8F-B6CF-45AA-9ACE-CF8D80A8D539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D9ECF8-A9AC-4BB8-AE6E-814E77601287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616306-8236-466D-AE6A-3BB3BD924512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7CC93A-6228-4ED2-98D6-FB6C8B2EBBE4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A05B664-0A88-4E07-A3F8-6B49B79525D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8CBB62-0540-4AB7-95D0-690CDC6DC12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2842D4-0A9D-423F-8EED-E15DB0192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D8BE002-24FA-4928-B78A-3CBBA8D7F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74164B-E315-410C-ABC4-7E23E43B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66" y="965099"/>
            <a:ext cx="3663795" cy="19385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68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pHolder">
            <a:extLst>
              <a:ext uri="{FF2B5EF4-FFF2-40B4-BE49-F238E27FC236}">
                <a16:creationId xmlns:a16="http://schemas.microsoft.com/office/drawing/2014/main" id="{B160F10B-C15B-446B-B0C9-636D085F74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6473" y="1355771"/>
            <a:ext cx="5345527" cy="334939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4AF2B6-79F4-406D-B6A2-02CC0295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60" y="1227115"/>
            <a:ext cx="3563823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C5C86D-73B5-40E1-B277-F844347F7AD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956353-6BDE-4E74-A316-48D38084B7C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3AAE4E-0636-44B3-B6F4-9707C7C291A7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B93B7D-F9B6-4B73-8AE6-E983403CEA27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981374-2A32-4B8F-8D10-514142FB752F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565FFF-80C7-4DBB-B530-2CED327ADFFC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CC1397-5236-498F-96A3-8513055A6C60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CC3AA3-8B2F-42E8-865D-B8DD3C629FD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72A8E2-2E2A-486E-8BFB-9A3BFB25DF49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A92699-3504-4B14-A2C1-65AE1909DB9C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E8AE24-9ACC-471A-AFBF-CC8B1A469EF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A07F79F-BB59-4690-BF4C-5AEF1315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9CAFB61-3E51-4842-A4FC-AB02FD059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69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CC93D429-7FDD-400A-9105-0FD97D9D5976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B8C2F6-F098-48EA-AA5F-A83A1FF07A45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21205D-5531-4E79-82FF-3CB7807FBF3E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E13233-78C1-4F2B-BB8B-C623BF21BA1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62557D-6819-4A3A-9EDF-C83AD17CA091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6A3BD7-D123-4FF1-9054-18F34856053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F2C424-EABB-4BF0-A422-0B20E75C4EB3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C270C7-15D8-4068-A0BC-8DD0F0F11841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F1E11B-4885-4F25-8A62-461960514FD3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8D06C-DEC6-43F9-9622-95E9BE425633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47896D-A237-4938-A987-F64F0F5542C2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E6EFA-0B3A-4846-B834-E10A6E1FB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D9D6E24-5875-4D5B-9606-03DE8347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pHolder">
            <a:extLst>
              <a:ext uri="{FF2B5EF4-FFF2-40B4-BE49-F238E27FC236}">
                <a16:creationId xmlns:a16="http://schemas.microsoft.com/office/drawing/2014/main" id="{EF3E0F8B-0696-4EF1-98DF-C35525AE83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3118" y="0"/>
            <a:ext cx="2714777" cy="564619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B7441B-8DFD-4FD3-888D-A42D37D7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69" y="923278"/>
            <a:ext cx="5473314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84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0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82EAC6AA-4C54-4716-A020-6C7AA1F42801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3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D209AD8-8B79-4F76-949B-0DE24B3BE1CC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C1B9DA-337B-4487-B89D-00E077BE94B3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0F8534-EBA4-487B-AE87-D04EB6F85B78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356C0E-24F0-4E4C-8DFE-53D51F0B019F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EC783E-C475-4F66-B2A8-CD70913AB606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3BB3FF-D89C-455A-851F-24565840A98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E071F-3636-4CBB-BFD3-C948964AE07B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24725A-B9BA-4970-B37C-8EF035C2058A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DC7E50-974B-4603-B0A7-90323490C70F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5B4967-D835-4AAB-9FC9-0FAD28768071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236D53-7050-42F2-A742-2EF7294BDDEB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5D2B3F9-B07D-41A4-8C7E-006A6B9B9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5A3266-FFF0-4211-884A-D0BC3BD52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C2C2AB11-1CA8-414D-8613-F7FD9F5C76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3660" y="1"/>
            <a:ext cx="10598341" cy="4185039"/>
          </a:xfrm>
          <a:custGeom>
            <a:avLst/>
            <a:gdLst>
              <a:gd name="connsiteX0" fmla="*/ 0 w 10598341"/>
              <a:gd name="connsiteY0" fmla="*/ 0 h 4185039"/>
              <a:gd name="connsiteX1" fmla="*/ 10598341 w 10598341"/>
              <a:gd name="connsiteY1" fmla="*/ 0 h 4185039"/>
              <a:gd name="connsiteX2" fmla="*/ 10598341 w 10598341"/>
              <a:gd name="connsiteY2" fmla="*/ 4185039 h 4185039"/>
              <a:gd name="connsiteX3" fmla="*/ 89735 w 10598341"/>
              <a:gd name="connsiteY3" fmla="*/ 4185039 h 4185039"/>
              <a:gd name="connsiteX4" fmla="*/ 0 w 10598341"/>
              <a:gd name="connsiteY4" fmla="*/ 4095304 h 418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341" h="4185039">
                <a:moveTo>
                  <a:pt x="0" y="0"/>
                </a:moveTo>
                <a:lnTo>
                  <a:pt x="10598341" y="0"/>
                </a:lnTo>
                <a:lnTo>
                  <a:pt x="10598341" y="4185039"/>
                </a:lnTo>
                <a:lnTo>
                  <a:pt x="89735" y="4185039"/>
                </a:lnTo>
                <a:cubicBezTo>
                  <a:pt x="40176" y="4185039"/>
                  <a:pt x="0" y="4144863"/>
                  <a:pt x="0" y="4095304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9C1F2F-A41E-4E0E-92CB-1FF7F31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85" y="4707077"/>
            <a:ext cx="3546236" cy="7040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3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9" grpId="0"/>
      <p:bldP spid="20" grpId="0"/>
      <p:bldP spid="16" grpId="0" animBg="1"/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89D15BB-DAFB-4C18-BD78-3BD08A88D62A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0940434-94EC-4656-87BA-FC586F668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CBDA4E-7AD9-4857-BA96-CCDDE6F4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16" y="991380"/>
            <a:ext cx="4295503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75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">
            <a:extLst>
              <a:ext uri="{FF2B5EF4-FFF2-40B4-BE49-F238E27FC236}">
                <a16:creationId xmlns:a16="http://schemas.microsoft.com/office/drawing/2014/main" id="{5EFEC9E9-5823-4943-B5F8-3D9821DB7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4032F9-20A5-4EDB-ACC2-E0AE1281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444D6F-77C0-427C-8836-5851AB4D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584" y="2284083"/>
            <a:ext cx="7708832" cy="17556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49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">
            <a:extLst>
              <a:ext uri="{FF2B5EF4-FFF2-40B4-BE49-F238E27FC236}">
                <a16:creationId xmlns:a16="http://schemas.microsoft.com/office/drawing/2014/main" id="{AEEA2649-000F-47D5-A360-A2FC2AE7CD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250F89-8CFF-44C3-9CF4-742A0F0A7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8CE46D-57BC-46B8-A2D3-ED3461E7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584" y="2284083"/>
            <a:ext cx="7708832" cy="17556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48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2865B-8A9C-4AAE-86DF-86A7CA23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5EBA1-97CE-4772-BD37-F4BCBAF4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A782C-B0CE-49DF-ACBF-B867806D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F661C-415B-4501-88E1-B66D5303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5701E-3A47-4336-9123-5AB0DA26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4FCC-017F-4265-BD07-583F7C30C56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20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4C5280D-4CA6-4796-92F7-B9E09CF8950D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B79C52-F751-4E2C-A141-BA3B4EACA21A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931A29-FFCC-4570-9133-E9584A567E2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28BCC9-02F7-49E9-B0A3-C528C11439A0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FCB27A-ABD9-477F-A9B2-8BC5E00FBA4D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FA49C8-8706-4984-8607-4DA6E34129CB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115196-AA3C-45CE-AB2F-6B3198BDD2AE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BF4DCC-1EB4-42F8-8842-877F66892199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D5A145-40A3-4B1E-ABEF-D9B4383C804A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29755FA-B2C5-429E-BA92-AA40B5881E1F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07509D-933A-45A9-913B-5FBFC1115E8D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1415524-4017-4893-BC4E-B46D97348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F604E08-1200-457D-BBEE-1912F9F27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5052C9FA-A27F-4CE5-A977-98C2B4F3F4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0119" y="4646899"/>
            <a:ext cx="6594770" cy="2211101"/>
          </a:xfrm>
          <a:custGeom>
            <a:avLst/>
            <a:gdLst>
              <a:gd name="connsiteX0" fmla="*/ 146858 w 6594770"/>
              <a:gd name="connsiteY0" fmla="*/ 0 h 2211101"/>
              <a:gd name="connsiteX1" fmla="*/ 6447913 w 6594770"/>
              <a:gd name="connsiteY1" fmla="*/ 0 h 2211101"/>
              <a:gd name="connsiteX2" fmla="*/ 6594770 w 6594770"/>
              <a:gd name="connsiteY2" fmla="*/ 134148 h 2211101"/>
              <a:gd name="connsiteX3" fmla="*/ 6594770 w 6594770"/>
              <a:gd name="connsiteY3" fmla="*/ 2211101 h 2211101"/>
              <a:gd name="connsiteX4" fmla="*/ 0 w 6594770"/>
              <a:gd name="connsiteY4" fmla="*/ 2211101 h 2211101"/>
              <a:gd name="connsiteX5" fmla="*/ 0 w 6594770"/>
              <a:gd name="connsiteY5" fmla="*/ 134148 h 2211101"/>
              <a:gd name="connsiteX6" fmla="*/ 146858 w 6594770"/>
              <a:gd name="connsiteY6" fmla="*/ 0 h 221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4770" h="2211101">
                <a:moveTo>
                  <a:pt x="146858" y="0"/>
                </a:moveTo>
                <a:lnTo>
                  <a:pt x="6447913" y="0"/>
                </a:lnTo>
                <a:cubicBezTo>
                  <a:pt x="6529020" y="0"/>
                  <a:pt x="6594770" y="60060"/>
                  <a:pt x="6594770" y="134148"/>
                </a:cubicBezTo>
                <a:lnTo>
                  <a:pt x="6594770" y="2211101"/>
                </a:lnTo>
                <a:lnTo>
                  <a:pt x="0" y="2211101"/>
                </a:lnTo>
                <a:lnTo>
                  <a:pt x="0" y="134148"/>
                </a:lnTo>
                <a:cubicBezTo>
                  <a:pt x="0" y="60060"/>
                  <a:pt x="65750" y="0"/>
                  <a:pt x="146858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7E3385-486E-4C1E-8828-5AE6EE10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469" y="772360"/>
            <a:ext cx="4143547" cy="132588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22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  <p:bldP spid="9" grpId="0" animBg="1"/>
      <p:bldP spid="8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D73197-16EC-2DD2-B27F-725D8B5B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78153-AAD2-C8CB-A53E-6315A073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DB9D2-EB6A-7B04-5A8F-497BAB90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F409E-A8DD-4A5F-B370-BFAD0798C4CE}" type="slidenum">
              <a:rPr lang="ru-RU" altLang="kk-KZ"/>
              <a:pPr/>
              <a:t>‹#›</a:t>
            </a:fld>
            <a:endParaRPr lang="ru-RU" altLang="kk-KZ"/>
          </a:p>
        </p:txBody>
      </p:sp>
    </p:spTree>
    <p:extLst>
      <p:ext uri="{BB962C8B-B14F-4D97-AF65-F5344CB8AC3E}">
        <p14:creationId xmlns:p14="http://schemas.microsoft.com/office/powerpoint/2010/main" val="692127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A452B-2A16-93D5-64FB-196ACFA4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A8270C-069C-03A2-86AE-FDF75FBA8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EB564-5E9F-7141-36C9-C0D08415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57EC3-AB99-CDF4-DB72-1159FEED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3AC43-FD83-1D2A-3307-ECE3A65F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3505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07BFE-3950-7209-2E5A-206740F8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44A6C-CC6B-C71E-72EE-FADA94FA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E2709-6FC7-CC60-B578-1E9DBD6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BD81F-D3E9-F97A-846A-80BCBB7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A66F2-97D8-C039-4FA3-42EF4CA7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4760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B65B5-0CF1-C446-E244-29E8B9F6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8BA68-4A44-DC78-6659-2AA8FDE0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ECC5D-A26B-6E7D-66B5-7240FB6F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ACE2A-D305-D5F8-51F5-BAF90AC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EA8B0-8D7D-D726-B28E-992BF7B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852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0BA76-8545-5EBA-0AC1-EE3A9211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6FCFF-0AA7-9275-A7A0-B07D91270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AC4CCD-CCF1-7D04-EC15-8E59D6AC5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245C6A-302E-F346-2AF9-259C5615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795D8A-E724-BFF8-B700-E4B1AA0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44186B-379F-A435-43AE-A076D0F7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027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1950D-4299-A099-4539-AEB7A076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C42086-7939-3D8F-44C9-E7BCF9992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D774BA-DE1A-D326-2FF0-C510B26E0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136496-3567-17BC-8D5C-D76DC11BA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2D87DF-2A78-1750-8272-D1D86CB30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9457A9-EF45-00F9-BB82-F450F6EE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DB0DC9-A421-099C-5860-4C176F48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122086-88D4-BA21-30CD-952BD3CD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4802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23540-F7C1-A437-7C68-AF0087B6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191B86-90D5-65E8-7437-4C54828A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8BB6AD-13C7-BA3F-E9BA-8A88A8C5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6F2881-5445-DE78-6E11-0CEF1B29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6492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8ADB8-091E-B68C-534D-B34A3770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89ED7E-ED20-3985-CBDD-5BDCC80E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E64F97-62F1-2825-C0CE-5E353A28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3007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64B0B-655F-F3B1-0622-BA4D87C7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C3EEC-8A93-46DD-6F60-D65B2119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3DC01-16D0-4FCB-BC11-017BB40C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31A4C-AC75-846E-B761-9C0E29E1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95CF5C-38A0-F04A-76F0-76B4061E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C2E83-7E94-1DE1-816B-7BF7A0A4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9888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55A1B-F565-0768-A911-D327705A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B45452-4F26-0112-4B21-E26575CF0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3C0740-50A6-22CE-294F-87DF6B9AF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09C0B-F40C-807D-63CA-9A805CC8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A4B67E-3CBD-EAE8-D13C-823CB771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B4A7A0-6D74-F204-DD60-00B71275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82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0A2EEE4-B7E9-40CA-B019-78F28CBF47DB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1D357F-9F63-4FE4-AFD8-8F2528F41526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5EBED3-8E11-44E2-A355-661992AFA316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ED7DA3-1402-403F-AA8E-C508CA81FC8C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8480E3-71F5-49FD-B05F-EDEB17BE2B53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10077-7A2B-4147-836C-414AADEFA801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B0C0FF3-C1DB-43CF-B6BB-DFE98E69C0F5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33247A-3EF1-4567-A728-6772055AE5B6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A2B7DF-79EF-436F-8689-74A02D109514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50B16A-BD65-479B-AD3E-ACDFE2EA36CE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CD1628-DF84-44E6-B3A2-5556BABBF93A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BF9FE78-AC03-4CCD-B127-2694604E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CFAC807-2AB4-45EC-ACDF-D8D917588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pHolder">
            <a:extLst>
              <a:ext uri="{FF2B5EF4-FFF2-40B4-BE49-F238E27FC236}">
                <a16:creationId xmlns:a16="http://schemas.microsoft.com/office/drawing/2014/main" id="{A64BFBA3-D846-4B3A-8371-AB6B2B1A53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08775" y="1802472"/>
            <a:ext cx="1062378" cy="1065016"/>
          </a:xfrm>
          <a:custGeom>
            <a:avLst/>
            <a:gdLst>
              <a:gd name="connsiteX0" fmla="*/ 87784 w 1062378"/>
              <a:gd name="connsiteY0" fmla="*/ 0 h 1065016"/>
              <a:gd name="connsiteX1" fmla="*/ 974594 w 1062378"/>
              <a:gd name="connsiteY1" fmla="*/ 0 h 1065016"/>
              <a:gd name="connsiteX2" fmla="*/ 1062378 w 1062378"/>
              <a:gd name="connsiteY2" fmla="*/ 87784 h 1065016"/>
              <a:gd name="connsiteX3" fmla="*/ 1062378 w 1062378"/>
              <a:gd name="connsiteY3" fmla="*/ 977232 h 1065016"/>
              <a:gd name="connsiteX4" fmla="*/ 974594 w 1062378"/>
              <a:gd name="connsiteY4" fmla="*/ 1065016 h 1065016"/>
              <a:gd name="connsiteX5" fmla="*/ 87784 w 1062378"/>
              <a:gd name="connsiteY5" fmla="*/ 1065016 h 1065016"/>
              <a:gd name="connsiteX6" fmla="*/ 0 w 1062378"/>
              <a:gd name="connsiteY6" fmla="*/ 977232 h 1065016"/>
              <a:gd name="connsiteX7" fmla="*/ 0 w 1062378"/>
              <a:gd name="connsiteY7" fmla="*/ 87784 h 1065016"/>
              <a:gd name="connsiteX8" fmla="*/ 87784 w 1062378"/>
              <a:gd name="connsiteY8" fmla="*/ 0 h 106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78" h="1065016">
                <a:moveTo>
                  <a:pt x="87784" y="0"/>
                </a:moveTo>
                <a:lnTo>
                  <a:pt x="974594" y="0"/>
                </a:lnTo>
                <a:cubicBezTo>
                  <a:pt x="1023076" y="0"/>
                  <a:pt x="1062378" y="39302"/>
                  <a:pt x="1062378" y="87784"/>
                </a:cubicBezTo>
                <a:lnTo>
                  <a:pt x="1062378" y="977232"/>
                </a:lnTo>
                <a:cubicBezTo>
                  <a:pt x="1062378" y="1025714"/>
                  <a:pt x="1023076" y="1065016"/>
                  <a:pt x="974594" y="1065016"/>
                </a:cubicBezTo>
                <a:lnTo>
                  <a:pt x="87784" y="1065016"/>
                </a:lnTo>
                <a:cubicBezTo>
                  <a:pt x="39302" y="1065016"/>
                  <a:pt x="0" y="1025714"/>
                  <a:pt x="0" y="977232"/>
                </a:cubicBezTo>
                <a:lnTo>
                  <a:pt x="0" y="87784"/>
                </a:lnTo>
                <a:cubicBezTo>
                  <a:pt x="0" y="39302"/>
                  <a:pt x="39302" y="0"/>
                  <a:pt x="87784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5" name="PpHolder">
            <a:extLst>
              <a:ext uri="{FF2B5EF4-FFF2-40B4-BE49-F238E27FC236}">
                <a16:creationId xmlns:a16="http://schemas.microsoft.com/office/drawing/2014/main" id="{37513B2B-F9F6-4452-9446-1A8E53F73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999" y="1802472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6" name="PpHolder">
            <a:extLst>
              <a:ext uri="{FF2B5EF4-FFF2-40B4-BE49-F238E27FC236}">
                <a16:creationId xmlns:a16="http://schemas.microsoft.com/office/drawing/2014/main" id="{B3032FFF-469F-44AA-9563-6FB4A30818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775" y="4130336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E27493-91DD-4A09-9A08-B820C580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89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8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8DDD8-8763-6CFD-1E11-6DCA3619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35BF29-667D-AC63-9042-C6CE7232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FBFF7-7F1D-9DAB-8E46-A513C54A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56EE9-9862-021A-8037-AE65C724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21DF8-7645-DC96-8A81-2C8D3A4D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6619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93171C-FF64-9B1E-874A-374523898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6EA4A9-3FEE-2C6D-6564-8415AC39A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15307-1813-9111-7D04-72241061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27AC9-60B0-0BFC-6D00-EEA1CFD4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049B7-C946-B3C0-DD3D-01980AA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354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3E409ED-5EC0-4559-94B6-457B1747EFA2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D9CD81-6C78-414A-8354-366867EA884B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16EBE8-6648-45F5-88E1-3D139BD5D075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480937-0F20-43F1-9270-E416ED16153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19D336-0EC3-4E8E-8AD2-E1F8C84BA4B8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0A15D0-E069-4E53-85BB-390176F87597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20DCFD-1569-4DA6-982C-71BEBE1C49D9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5E3A91-7366-441B-94BF-5A7D89B9E48B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17274-6DE1-4CA3-9C4C-80AE937D0641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D38886-A034-4697-A751-96F6988D9014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94914CB-C5DD-451D-81CC-08D356095574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451D5EA-41EA-4906-AF7B-BF8C34052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8FE1B3-E1FD-4198-ADFF-CC6507625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pHolder">
            <a:extLst>
              <a:ext uri="{FF2B5EF4-FFF2-40B4-BE49-F238E27FC236}">
                <a16:creationId xmlns:a16="http://schemas.microsoft.com/office/drawing/2014/main" id="{FE791A25-DC88-4606-842E-EC0B93915C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999" y="4461029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11" name="PpHolder">
            <a:extLst>
              <a:ext uri="{FF2B5EF4-FFF2-40B4-BE49-F238E27FC236}">
                <a16:creationId xmlns:a16="http://schemas.microsoft.com/office/drawing/2014/main" id="{72F6F5AC-5BB5-4E2E-B9DE-AC9E1F5789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775" y="2130640"/>
            <a:ext cx="3249226" cy="2121459"/>
          </a:xfrm>
          <a:custGeom>
            <a:avLst/>
            <a:gdLst>
              <a:gd name="connsiteX0" fmla="*/ 104376 w 3249226"/>
              <a:gd name="connsiteY0" fmla="*/ 0 h 2121459"/>
              <a:gd name="connsiteX1" fmla="*/ 3144850 w 3249226"/>
              <a:gd name="connsiteY1" fmla="*/ 0 h 2121459"/>
              <a:gd name="connsiteX2" fmla="*/ 3249226 w 3249226"/>
              <a:gd name="connsiteY2" fmla="*/ 104376 h 2121459"/>
              <a:gd name="connsiteX3" fmla="*/ 3249226 w 3249226"/>
              <a:gd name="connsiteY3" fmla="*/ 2017083 h 2121459"/>
              <a:gd name="connsiteX4" fmla="*/ 3144850 w 3249226"/>
              <a:gd name="connsiteY4" fmla="*/ 2121459 h 2121459"/>
              <a:gd name="connsiteX5" fmla="*/ 104376 w 3249226"/>
              <a:gd name="connsiteY5" fmla="*/ 2121459 h 2121459"/>
              <a:gd name="connsiteX6" fmla="*/ 0 w 3249226"/>
              <a:gd name="connsiteY6" fmla="*/ 2017083 h 2121459"/>
              <a:gd name="connsiteX7" fmla="*/ 0 w 3249226"/>
              <a:gd name="connsiteY7" fmla="*/ 104376 h 2121459"/>
              <a:gd name="connsiteX8" fmla="*/ 104376 w 3249226"/>
              <a:gd name="connsiteY8" fmla="*/ 0 h 212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9226" h="2121459">
                <a:moveTo>
                  <a:pt x="104376" y="0"/>
                </a:moveTo>
                <a:lnTo>
                  <a:pt x="3144850" y="0"/>
                </a:lnTo>
                <a:cubicBezTo>
                  <a:pt x="3202495" y="0"/>
                  <a:pt x="3249226" y="46731"/>
                  <a:pt x="3249226" y="104376"/>
                </a:cubicBezTo>
                <a:lnTo>
                  <a:pt x="3249226" y="2017083"/>
                </a:lnTo>
                <a:cubicBezTo>
                  <a:pt x="3249226" y="2074728"/>
                  <a:pt x="3202495" y="2121459"/>
                  <a:pt x="3144850" y="2121459"/>
                </a:cubicBezTo>
                <a:lnTo>
                  <a:pt x="104376" y="2121459"/>
                </a:lnTo>
                <a:cubicBezTo>
                  <a:pt x="46731" y="2121459"/>
                  <a:pt x="0" y="2074728"/>
                  <a:pt x="0" y="2017083"/>
                </a:cubicBezTo>
                <a:lnTo>
                  <a:pt x="0" y="104376"/>
                </a:lnTo>
                <a:cubicBezTo>
                  <a:pt x="0" y="46731"/>
                  <a:pt x="46731" y="0"/>
                  <a:pt x="104376" y="0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86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A1A677-3940-4CA1-8B66-E129CF54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26" y="465803"/>
            <a:ext cx="9021548" cy="7040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0ADDDF-28A0-4019-93FB-7F89FC0ECAF1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5349720" y="13164"/>
            <a:ext cx="6855441" cy="6829118"/>
          </a:xfrm>
          <a:custGeom>
            <a:avLst/>
            <a:gdLst>
              <a:gd name="T0" fmla="*/ 1161 w 1172"/>
              <a:gd name="T1" fmla="*/ 986 h 1156"/>
              <a:gd name="T2" fmla="*/ 1147 w 1172"/>
              <a:gd name="T3" fmla="*/ 850 h 1156"/>
              <a:gd name="T4" fmla="*/ 1030 w 1172"/>
              <a:gd name="T5" fmla="*/ 691 h 1156"/>
              <a:gd name="T6" fmla="*/ 732 w 1172"/>
              <a:gd name="T7" fmla="*/ 487 h 1156"/>
              <a:gd name="T8" fmla="*/ 668 w 1172"/>
              <a:gd name="T9" fmla="*/ 352 h 1156"/>
              <a:gd name="T10" fmla="*/ 405 w 1172"/>
              <a:gd name="T11" fmla="*/ 59 h 1156"/>
              <a:gd name="T12" fmla="*/ 22 w 1172"/>
              <a:gd name="T13" fmla="*/ 78 h 1156"/>
              <a:gd name="T14" fmla="*/ 0 w 1172"/>
              <a:gd name="T15" fmla="*/ 95 h 1156"/>
              <a:gd name="T16" fmla="*/ 0 w 1172"/>
              <a:gd name="T17" fmla="*/ 1156 h 1156"/>
              <a:gd name="T18" fmla="*/ 998 w 1172"/>
              <a:gd name="T19" fmla="*/ 1156 h 1156"/>
              <a:gd name="T20" fmla="*/ 1161 w 1172"/>
              <a:gd name="T21" fmla="*/ 98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2" h="1156">
                <a:moveTo>
                  <a:pt x="1161" y="986"/>
                </a:moveTo>
                <a:cubicBezTo>
                  <a:pt x="1172" y="941"/>
                  <a:pt x="1163" y="893"/>
                  <a:pt x="1147" y="850"/>
                </a:cubicBezTo>
                <a:cubicBezTo>
                  <a:pt x="1123" y="788"/>
                  <a:pt x="1082" y="732"/>
                  <a:pt x="1030" y="691"/>
                </a:cubicBezTo>
                <a:cubicBezTo>
                  <a:pt x="935" y="616"/>
                  <a:pt x="802" y="586"/>
                  <a:pt x="732" y="487"/>
                </a:cubicBezTo>
                <a:cubicBezTo>
                  <a:pt x="703" y="446"/>
                  <a:pt x="687" y="398"/>
                  <a:pt x="668" y="352"/>
                </a:cubicBezTo>
                <a:cubicBezTo>
                  <a:pt x="615" y="229"/>
                  <a:pt x="525" y="118"/>
                  <a:pt x="405" y="59"/>
                </a:cubicBezTo>
                <a:cubicBezTo>
                  <a:pt x="285" y="0"/>
                  <a:pt x="132" y="1"/>
                  <a:pt x="22" y="78"/>
                </a:cubicBezTo>
                <a:cubicBezTo>
                  <a:pt x="15" y="83"/>
                  <a:pt x="7" y="89"/>
                  <a:pt x="0" y="95"/>
                </a:cubicBezTo>
                <a:cubicBezTo>
                  <a:pt x="0" y="1156"/>
                  <a:pt x="0" y="1156"/>
                  <a:pt x="0" y="1156"/>
                </a:cubicBezTo>
                <a:cubicBezTo>
                  <a:pt x="998" y="1156"/>
                  <a:pt x="998" y="1156"/>
                  <a:pt x="998" y="1156"/>
                </a:cubicBezTo>
                <a:cubicBezTo>
                  <a:pt x="1071" y="1115"/>
                  <a:pt x="1141" y="1065"/>
                  <a:pt x="1161" y="986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CA3DEF-36D3-4EC8-8DD6-AE004693A69B}"/>
              </a:ext>
            </a:extLst>
          </p:cNvPr>
          <p:cNvSpPr/>
          <p:nvPr userDrawn="1"/>
        </p:nvSpPr>
        <p:spPr>
          <a:xfrm>
            <a:off x="11727653" y="6333568"/>
            <a:ext cx="464347" cy="344846"/>
          </a:xfrm>
          <a:custGeom>
            <a:avLst/>
            <a:gdLst>
              <a:gd name="connsiteX0" fmla="*/ 172423 w 464347"/>
              <a:gd name="connsiteY0" fmla="*/ 0 h 344846"/>
              <a:gd name="connsiteX1" fmla="*/ 464347 w 464347"/>
              <a:gd name="connsiteY1" fmla="*/ 0 h 344846"/>
              <a:gd name="connsiteX2" fmla="*/ 464347 w 464347"/>
              <a:gd name="connsiteY2" fmla="*/ 344846 h 344846"/>
              <a:gd name="connsiteX3" fmla="*/ 172423 w 464347"/>
              <a:gd name="connsiteY3" fmla="*/ 344846 h 344846"/>
              <a:gd name="connsiteX4" fmla="*/ 0 w 464347"/>
              <a:gd name="connsiteY4" fmla="*/ 172423 h 344846"/>
              <a:gd name="connsiteX5" fmla="*/ 172423 w 464347"/>
              <a:gd name="connsiteY5" fmla="*/ 0 h 3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347" h="344846">
                <a:moveTo>
                  <a:pt x="172423" y="0"/>
                </a:moveTo>
                <a:lnTo>
                  <a:pt x="464347" y="0"/>
                </a:lnTo>
                <a:lnTo>
                  <a:pt x="464347" y="344846"/>
                </a:lnTo>
                <a:lnTo>
                  <a:pt x="172423" y="344846"/>
                </a:lnTo>
                <a:cubicBezTo>
                  <a:pt x="77196" y="344846"/>
                  <a:pt x="0" y="267650"/>
                  <a:pt x="0" y="172423"/>
                </a:cubicBezTo>
                <a:cubicBezTo>
                  <a:pt x="0" y="77196"/>
                  <a:pt x="77196" y="0"/>
                  <a:pt x="1724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87FD1F-8BCC-4F9A-9614-922DA3B9EFE0}"/>
              </a:ext>
            </a:extLst>
          </p:cNvPr>
          <p:cNvGrpSpPr/>
          <p:nvPr userDrawn="1"/>
        </p:nvGrpSpPr>
        <p:grpSpPr>
          <a:xfrm>
            <a:off x="384542" y="384543"/>
            <a:ext cx="837259" cy="165873"/>
            <a:chOff x="1937747" y="2001059"/>
            <a:chExt cx="8316506" cy="16476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2DF03E0-2A68-46A3-B4E4-A61FC9F05B93}"/>
                </a:ext>
              </a:extLst>
            </p:cNvPr>
            <p:cNvSpPr/>
            <p:nvPr/>
          </p:nvSpPr>
          <p:spPr>
            <a:xfrm>
              <a:off x="1937747" y="2001059"/>
              <a:ext cx="1642684" cy="1631096"/>
            </a:xfrm>
            <a:custGeom>
              <a:avLst/>
              <a:gdLst>
                <a:gd name="connsiteX0" fmla="*/ 277654 w 1080230"/>
                <a:gd name="connsiteY0" fmla="*/ 0 h 1072610"/>
                <a:gd name="connsiteX1" fmla="*/ 540068 w 1080230"/>
                <a:gd name="connsiteY1" fmla="*/ 807149 h 1072610"/>
                <a:gd name="connsiteX2" fmla="*/ 802577 w 1080230"/>
                <a:gd name="connsiteY2" fmla="*/ 0 h 1072610"/>
                <a:gd name="connsiteX3" fmla="*/ 1080230 w 1080230"/>
                <a:gd name="connsiteY3" fmla="*/ 0 h 1072610"/>
                <a:gd name="connsiteX4" fmla="*/ 706946 w 1080230"/>
                <a:gd name="connsiteY4" fmla="*/ 1072610 h 1072610"/>
                <a:gd name="connsiteX5" fmla="*/ 371475 w 1080230"/>
                <a:gd name="connsiteY5" fmla="*/ 1072610 h 1072610"/>
                <a:gd name="connsiteX6" fmla="*/ 0 w 1080230"/>
                <a:gd name="connsiteY6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230" h="1072610">
                  <a:moveTo>
                    <a:pt x="277654" y="0"/>
                  </a:moveTo>
                  <a:lnTo>
                    <a:pt x="540068" y="807149"/>
                  </a:lnTo>
                  <a:lnTo>
                    <a:pt x="802577" y="0"/>
                  </a:lnTo>
                  <a:lnTo>
                    <a:pt x="1080230" y="0"/>
                  </a:lnTo>
                  <a:lnTo>
                    <a:pt x="706946" y="1072610"/>
                  </a:lnTo>
                  <a:lnTo>
                    <a:pt x="371475" y="10726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78762F-9A6C-40C7-9478-DA94B5CD9A65}"/>
                </a:ext>
              </a:extLst>
            </p:cNvPr>
            <p:cNvSpPr/>
            <p:nvPr/>
          </p:nvSpPr>
          <p:spPr>
            <a:xfrm>
              <a:off x="4281857" y="2001059"/>
              <a:ext cx="1448881" cy="1631096"/>
            </a:xfrm>
            <a:custGeom>
              <a:avLst/>
              <a:gdLst>
                <a:gd name="connsiteX0" fmla="*/ 952786 w 952785"/>
                <a:gd name="connsiteY0" fmla="*/ 1072610 h 1072610"/>
                <a:gd name="connsiteX1" fmla="*/ 693325 w 952785"/>
                <a:gd name="connsiteY1" fmla="*/ 1072610 h 1072610"/>
                <a:gd name="connsiteX2" fmla="*/ 259461 w 952785"/>
                <a:gd name="connsiteY2" fmla="*/ 414147 h 1072610"/>
                <a:gd name="connsiteX3" fmla="*/ 259461 w 952785"/>
                <a:gd name="connsiteY3" fmla="*/ 1072610 h 1072610"/>
                <a:gd name="connsiteX4" fmla="*/ 0 w 952785"/>
                <a:gd name="connsiteY4" fmla="*/ 1072610 h 1072610"/>
                <a:gd name="connsiteX5" fmla="*/ 0 w 952785"/>
                <a:gd name="connsiteY5" fmla="*/ 0 h 1072610"/>
                <a:gd name="connsiteX6" fmla="*/ 259461 w 952785"/>
                <a:gd name="connsiteY6" fmla="*/ 0 h 1072610"/>
                <a:gd name="connsiteX7" fmla="*/ 693325 w 952785"/>
                <a:gd name="connsiteY7" fmla="*/ 664464 h 1072610"/>
                <a:gd name="connsiteX8" fmla="*/ 693325 w 952785"/>
                <a:gd name="connsiteY8" fmla="*/ 0 h 1072610"/>
                <a:gd name="connsiteX9" fmla="*/ 952786 w 952785"/>
                <a:gd name="connsiteY9" fmla="*/ 0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785" h="1072610">
                  <a:moveTo>
                    <a:pt x="952786" y="1072610"/>
                  </a:moveTo>
                  <a:lnTo>
                    <a:pt x="693325" y="1072610"/>
                  </a:lnTo>
                  <a:lnTo>
                    <a:pt x="259461" y="414147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259461" y="0"/>
                  </a:lnTo>
                  <a:lnTo>
                    <a:pt x="693325" y="664464"/>
                  </a:lnTo>
                  <a:lnTo>
                    <a:pt x="693325" y="0"/>
                  </a:lnTo>
                  <a:lnTo>
                    <a:pt x="9527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412FBB-C191-49F9-9C9B-49A0F96D98ED}"/>
                </a:ext>
              </a:extLst>
            </p:cNvPr>
            <p:cNvSpPr/>
            <p:nvPr/>
          </p:nvSpPr>
          <p:spPr>
            <a:xfrm>
              <a:off x="3355311" y="2001059"/>
              <a:ext cx="1015071" cy="1630951"/>
            </a:xfrm>
            <a:custGeom>
              <a:avLst/>
              <a:gdLst>
                <a:gd name="connsiteX0" fmla="*/ 259461 w 667512"/>
                <a:gd name="connsiteY0" fmla="*/ 206312 h 1072514"/>
                <a:gd name="connsiteX1" fmla="*/ 259461 w 667512"/>
                <a:gd name="connsiteY1" fmla="*/ 430911 h 1072514"/>
                <a:gd name="connsiteX2" fmla="*/ 621983 w 667512"/>
                <a:gd name="connsiteY2" fmla="*/ 430911 h 1072514"/>
                <a:gd name="connsiteX3" fmla="*/ 621983 w 667512"/>
                <a:gd name="connsiteY3" fmla="*/ 626555 h 1072514"/>
                <a:gd name="connsiteX4" fmla="*/ 259461 w 667512"/>
                <a:gd name="connsiteY4" fmla="*/ 626555 h 1072514"/>
                <a:gd name="connsiteX5" fmla="*/ 259461 w 667512"/>
                <a:gd name="connsiteY5" fmla="*/ 864680 h 1072514"/>
                <a:gd name="connsiteX6" fmla="*/ 667512 w 667512"/>
                <a:gd name="connsiteY6" fmla="*/ 864680 h 1072514"/>
                <a:gd name="connsiteX7" fmla="*/ 667512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461" y="206312"/>
                  </a:moveTo>
                  <a:lnTo>
                    <a:pt x="259461" y="430911"/>
                  </a:lnTo>
                  <a:lnTo>
                    <a:pt x="621983" y="430911"/>
                  </a:lnTo>
                  <a:lnTo>
                    <a:pt x="621983" y="626555"/>
                  </a:lnTo>
                  <a:lnTo>
                    <a:pt x="259461" y="626555"/>
                  </a:lnTo>
                  <a:lnTo>
                    <a:pt x="259461" y="864680"/>
                  </a:lnTo>
                  <a:lnTo>
                    <a:pt x="667512" y="864680"/>
                  </a:lnTo>
                  <a:lnTo>
                    <a:pt x="667512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C0F732-23B9-48CE-A213-46F7BF2C21D7}"/>
                </a:ext>
              </a:extLst>
            </p:cNvPr>
            <p:cNvSpPr/>
            <p:nvPr/>
          </p:nvSpPr>
          <p:spPr>
            <a:xfrm>
              <a:off x="5617640" y="2001059"/>
              <a:ext cx="1277384" cy="1631819"/>
            </a:xfrm>
            <a:custGeom>
              <a:avLst/>
              <a:gdLst>
                <a:gd name="connsiteX0" fmla="*/ 840010 w 840009"/>
                <a:gd name="connsiteY0" fmla="*/ 0 h 1073086"/>
                <a:gd name="connsiteX1" fmla="*/ 840010 w 840009"/>
                <a:gd name="connsiteY1" fmla="*/ 206312 h 1073086"/>
                <a:gd name="connsiteX2" fmla="*/ 548640 w 840009"/>
                <a:gd name="connsiteY2" fmla="*/ 206312 h 1073086"/>
                <a:gd name="connsiteX3" fmla="*/ 548640 w 840009"/>
                <a:gd name="connsiteY3" fmla="*/ 1073087 h 1073086"/>
                <a:gd name="connsiteX4" fmla="*/ 287750 w 840009"/>
                <a:gd name="connsiteY4" fmla="*/ 1073087 h 1073086"/>
                <a:gd name="connsiteX5" fmla="*/ 287750 w 840009"/>
                <a:gd name="connsiteY5" fmla="*/ 206312 h 1073086"/>
                <a:gd name="connsiteX6" fmla="*/ 0 w 840009"/>
                <a:gd name="connsiteY6" fmla="*/ 206312 h 1073086"/>
                <a:gd name="connsiteX7" fmla="*/ 0 w 840009"/>
                <a:gd name="connsiteY7" fmla="*/ 0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009" h="1073086">
                  <a:moveTo>
                    <a:pt x="840010" y="0"/>
                  </a:moveTo>
                  <a:lnTo>
                    <a:pt x="840010" y="206312"/>
                  </a:lnTo>
                  <a:lnTo>
                    <a:pt x="548640" y="206312"/>
                  </a:lnTo>
                  <a:lnTo>
                    <a:pt x="548640" y="1073087"/>
                  </a:lnTo>
                  <a:lnTo>
                    <a:pt x="287750" y="1073087"/>
                  </a:lnTo>
                  <a:lnTo>
                    <a:pt x="287750" y="206312"/>
                  </a:lnTo>
                  <a:lnTo>
                    <a:pt x="0" y="2063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1DAAAB-58E1-48B2-B95A-87AC6D35A768}"/>
                </a:ext>
              </a:extLst>
            </p:cNvPr>
            <p:cNvSpPr/>
            <p:nvPr/>
          </p:nvSpPr>
          <p:spPr>
            <a:xfrm>
              <a:off x="6788419" y="2001059"/>
              <a:ext cx="1353863" cy="1647618"/>
            </a:xfrm>
            <a:custGeom>
              <a:avLst/>
              <a:gdLst>
                <a:gd name="connsiteX0" fmla="*/ 258032 w 890301"/>
                <a:gd name="connsiteY0" fmla="*/ 0 h 1083475"/>
                <a:gd name="connsiteX1" fmla="*/ 258032 w 890301"/>
                <a:gd name="connsiteY1" fmla="*/ 619125 h 1083475"/>
                <a:gd name="connsiteX2" fmla="*/ 305657 w 890301"/>
                <a:gd name="connsiteY2" fmla="*/ 781050 h 1083475"/>
                <a:gd name="connsiteX3" fmla="*/ 444437 w 890301"/>
                <a:gd name="connsiteY3" fmla="*/ 837152 h 1083475"/>
                <a:gd name="connsiteX4" fmla="*/ 583311 w 890301"/>
                <a:gd name="connsiteY4" fmla="*/ 781050 h 1083475"/>
                <a:gd name="connsiteX5" fmla="*/ 630936 w 890301"/>
                <a:gd name="connsiteY5" fmla="*/ 619125 h 1083475"/>
                <a:gd name="connsiteX6" fmla="*/ 630936 w 890301"/>
                <a:gd name="connsiteY6" fmla="*/ 0 h 1083475"/>
                <a:gd name="connsiteX7" fmla="*/ 890302 w 890301"/>
                <a:gd name="connsiteY7" fmla="*/ 0 h 1083475"/>
                <a:gd name="connsiteX8" fmla="*/ 890302 w 890301"/>
                <a:gd name="connsiteY8" fmla="*/ 619125 h 1083475"/>
                <a:gd name="connsiteX9" fmla="*/ 831152 w 890301"/>
                <a:gd name="connsiteY9" fmla="*/ 874776 h 1083475"/>
                <a:gd name="connsiteX10" fmla="*/ 669227 w 890301"/>
                <a:gd name="connsiteY10" fmla="*/ 1030986 h 1083475"/>
                <a:gd name="connsiteX11" fmla="*/ 437864 w 890301"/>
                <a:gd name="connsiteY11" fmla="*/ 1083374 h 1083475"/>
                <a:gd name="connsiteX12" fmla="*/ 210312 w 890301"/>
                <a:gd name="connsiteY12" fmla="*/ 1031748 h 1083475"/>
                <a:gd name="connsiteX13" fmla="*/ 55531 w 890301"/>
                <a:gd name="connsiteY13" fmla="*/ 875538 h 1083475"/>
                <a:gd name="connsiteX14" fmla="*/ 0 w 890301"/>
                <a:gd name="connsiteY14" fmla="*/ 619125 h 1083475"/>
                <a:gd name="connsiteX15" fmla="*/ 0 w 890301"/>
                <a:gd name="connsiteY15" fmla="*/ 0 h 10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0301" h="1083475">
                  <a:moveTo>
                    <a:pt x="258032" y="0"/>
                  </a:moveTo>
                  <a:lnTo>
                    <a:pt x="258032" y="619125"/>
                  </a:lnTo>
                  <a:cubicBezTo>
                    <a:pt x="258032" y="689927"/>
                    <a:pt x="273910" y="743903"/>
                    <a:pt x="305657" y="781050"/>
                  </a:cubicBezTo>
                  <a:cubicBezTo>
                    <a:pt x="337404" y="818198"/>
                    <a:pt x="383667" y="836898"/>
                    <a:pt x="444437" y="837152"/>
                  </a:cubicBezTo>
                  <a:cubicBezTo>
                    <a:pt x="505206" y="837152"/>
                    <a:pt x="551497" y="818452"/>
                    <a:pt x="583311" y="781050"/>
                  </a:cubicBezTo>
                  <a:cubicBezTo>
                    <a:pt x="615124" y="743648"/>
                    <a:pt x="631003" y="689674"/>
                    <a:pt x="630936" y="619125"/>
                  </a:cubicBezTo>
                  <a:lnTo>
                    <a:pt x="630936" y="0"/>
                  </a:lnTo>
                  <a:lnTo>
                    <a:pt x="890302" y="0"/>
                  </a:lnTo>
                  <a:lnTo>
                    <a:pt x="890302" y="619125"/>
                  </a:lnTo>
                  <a:cubicBezTo>
                    <a:pt x="890302" y="720281"/>
                    <a:pt x="870585" y="805498"/>
                    <a:pt x="831152" y="874776"/>
                  </a:cubicBezTo>
                  <a:cubicBezTo>
                    <a:pt x="793975" y="941836"/>
                    <a:pt x="737578" y="996239"/>
                    <a:pt x="669227" y="1030986"/>
                  </a:cubicBezTo>
                  <a:cubicBezTo>
                    <a:pt x="597398" y="1066695"/>
                    <a:pt x="518065" y="1084659"/>
                    <a:pt x="437864" y="1083374"/>
                  </a:cubicBezTo>
                  <a:cubicBezTo>
                    <a:pt x="358940" y="1084993"/>
                    <a:pt x="280816" y="1067267"/>
                    <a:pt x="210312" y="1031748"/>
                  </a:cubicBezTo>
                  <a:cubicBezTo>
                    <a:pt x="143932" y="996763"/>
                    <a:pt x="89906" y="942234"/>
                    <a:pt x="55531" y="875538"/>
                  </a:cubicBezTo>
                  <a:cubicBezTo>
                    <a:pt x="18507" y="805625"/>
                    <a:pt x="0" y="720154"/>
                    <a:pt x="0" y="6191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000C65-EA18-4BAD-B8B5-16CE67F9E5B3}"/>
                </a:ext>
              </a:extLst>
            </p:cNvPr>
            <p:cNvSpPr/>
            <p:nvPr/>
          </p:nvSpPr>
          <p:spPr>
            <a:xfrm>
              <a:off x="9239182" y="2001059"/>
              <a:ext cx="1015071" cy="1630951"/>
            </a:xfrm>
            <a:custGeom>
              <a:avLst/>
              <a:gdLst>
                <a:gd name="connsiteX0" fmla="*/ 259175 w 667512"/>
                <a:gd name="connsiteY0" fmla="*/ 206312 h 1072514"/>
                <a:gd name="connsiteX1" fmla="*/ 259175 w 667512"/>
                <a:gd name="connsiteY1" fmla="*/ 430911 h 1072514"/>
                <a:gd name="connsiteX2" fmla="*/ 621792 w 667512"/>
                <a:gd name="connsiteY2" fmla="*/ 430911 h 1072514"/>
                <a:gd name="connsiteX3" fmla="*/ 621792 w 667512"/>
                <a:gd name="connsiteY3" fmla="*/ 626555 h 1072514"/>
                <a:gd name="connsiteX4" fmla="*/ 259175 w 667512"/>
                <a:gd name="connsiteY4" fmla="*/ 626555 h 1072514"/>
                <a:gd name="connsiteX5" fmla="*/ 259175 w 667512"/>
                <a:gd name="connsiteY5" fmla="*/ 864680 h 1072514"/>
                <a:gd name="connsiteX6" fmla="*/ 667226 w 667512"/>
                <a:gd name="connsiteY6" fmla="*/ 864680 h 1072514"/>
                <a:gd name="connsiteX7" fmla="*/ 667226 w 667512"/>
                <a:gd name="connsiteY7" fmla="*/ 1072515 h 1072514"/>
                <a:gd name="connsiteX8" fmla="*/ 0 w 667512"/>
                <a:gd name="connsiteY8" fmla="*/ 1072515 h 1072514"/>
                <a:gd name="connsiteX9" fmla="*/ 0 w 667512"/>
                <a:gd name="connsiteY9" fmla="*/ 0 h 1072514"/>
                <a:gd name="connsiteX10" fmla="*/ 667512 w 667512"/>
                <a:gd name="connsiteY10" fmla="*/ 0 h 1072514"/>
                <a:gd name="connsiteX11" fmla="*/ 667512 w 667512"/>
                <a:gd name="connsiteY11" fmla="*/ 206312 h 10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512" h="1072514">
                  <a:moveTo>
                    <a:pt x="259175" y="206312"/>
                  </a:moveTo>
                  <a:lnTo>
                    <a:pt x="259175" y="430911"/>
                  </a:lnTo>
                  <a:lnTo>
                    <a:pt x="621792" y="430911"/>
                  </a:lnTo>
                  <a:lnTo>
                    <a:pt x="621792" y="626555"/>
                  </a:lnTo>
                  <a:lnTo>
                    <a:pt x="259175" y="626555"/>
                  </a:lnTo>
                  <a:lnTo>
                    <a:pt x="259175" y="864680"/>
                  </a:lnTo>
                  <a:lnTo>
                    <a:pt x="667226" y="864680"/>
                  </a:lnTo>
                  <a:lnTo>
                    <a:pt x="667226" y="1072515"/>
                  </a:lnTo>
                  <a:lnTo>
                    <a:pt x="0" y="1072515"/>
                  </a:lnTo>
                  <a:lnTo>
                    <a:pt x="0" y="0"/>
                  </a:lnTo>
                  <a:lnTo>
                    <a:pt x="667512" y="0"/>
                  </a:lnTo>
                  <a:lnTo>
                    <a:pt x="667512" y="20631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3490B1-B99B-4A70-BBF7-43A6627FE34E}"/>
                </a:ext>
              </a:extLst>
            </p:cNvPr>
            <p:cNvSpPr/>
            <p:nvPr/>
          </p:nvSpPr>
          <p:spPr>
            <a:xfrm>
              <a:off x="8064319" y="2001059"/>
              <a:ext cx="1273475" cy="1631096"/>
            </a:xfrm>
            <a:custGeom>
              <a:avLst/>
              <a:gdLst>
                <a:gd name="connsiteX0" fmla="*/ 550735 w 837438"/>
                <a:gd name="connsiteY0" fmla="*/ 1072610 h 1072610"/>
                <a:gd name="connsiteX1" fmla="*/ 318611 w 837438"/>
                <a:gd name="connsiteY1" fmla="*/ 667512 h 1072610"/>
                <a:gd name="connsiteX2" fmla="*/ 259461 w 837438"/>
                <a:gd name="connsiteY2" fmla="*/ 667512 h 1072610"/>
                <a:gd name="connsiteX3" fmla="*/ 259461 w 837438"/>
                <a:gd name="connsiteY3" fmla="*/ 1072610 h 1072610"/>
                <a:gd name="connsiteX4" fmla="*/ 0 w 837438"/>
                <a:gd name="connsiteY4" fmla="*/ 1072610 h 1072610"/>
                <a:gd name="connsiteX5" fmla="*/ 0 w 837438"/>
                <a:gd name="connsiteY5" fmla="*/ 0 h 1072610"/>
                <a:gd name="connsiteX6" fmla="*/ 443008 w 837438"/>
                <a:gd name="connsiteY6" fmla="*/ 0 h 1072610"/>
                <a:gd name="connsiteX7" fmla="*/ 658463 w 837438"/>
                <a:gd name="connsiteY7" fmla="*/ 44006 h 1072610"/>
                <a:gd name="connsiteX8" fmla="*/ 790479 w 837438"/>
                <a:gd name="connsiteY8" fmla="*/ 164592 h 1072610"/>
                <a:gd name="connsiteX9" fmla="*/ 834390 w 837438"/>
                <a:gd name="connsiteY9" fmla="*/ 339852 h 1072610"/>
                <a:gd name="connsiteX10" fmla="*/ 769906 w 837438"/>
                <a:gd name="connsiteY10" fmla="*/ 538544 h 1072610"/>
                <a:gd name="connsiteX11" fmla="*/ 582549 w 837438"/>
                <a:gd name="connsiteY11" fmla="*/ 650843 h 1072610"/>
                <a:gd name="connsiteX12" fmla="*/ 837438 w 837438"/>
                <a:gd name="connsiteY12" fmla="*/ 1072610 h 1072610"/>
                <a:gd name="connsiteX13" fmla="*/ 259461 w 837438"/>
                <a:gd name="connsiteY13" fmla="*/ 490061 h 1072610"/>
                <a:gd name="connsiteX14" fmla="*/ 420243 w 837438"/>
                <a:gd name="connsiteY14" fmla="*/ 490061 h 1072610"/>
                <a:gd name="connsiteX15" fmla="*/ 534067 w 837438"/>
                <a:gd name="connsiteY15" fmla="*/ 455867 h 1072610"/>
                <a:gd name="connsiteX16" fmla="*/ 570452 w 837438"/>
                <a:gd name="connsiteY16" fmla="*/ 354997 h 1072610"/>
                <a:gd name="connsiteX17" fmla="*/ 533305 w 837438"/>
                <a:gd name="connsiteY17" fmla="*/ 254889 h 1072610"/>
                <a:gd name="connsiteX18" fmla="*/ 420243 w 837438"/>
                <a:gd name="connsiteY18" fmla="*/ 218504 h 1072610"/>
                <a:gd name="connsiteX19" fmla="*/ 259461 w 837438"/>
                <a:gd name="connsiteY19" fmla="*/ 218504 h 10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438" h="1072610">
                  <a:moveTo>
                    <a:pt x="550735" y="1072610"/>
                  </a:moveTo>
                  <a:lnTo>
                    <a:pt x="318611" y="667512"/>
                  </a:lnTo>
                  <a:lnTo>
                    <a:pt x="259461" y="667512"/>
                  </a:lnTo>
                  <a:lnTo>
                    <a:pt x="259461" y="1072610"/>
                  </a:lnTo>
                  <a:lnTo>
                    <a:pt x="0" y="1072610"/>
                  </a:lnTo>
                  <a:lnTo>
                    <a:pt x="0" y="0"/>
                  </a:lnTo>
                  <a:lnTo>
                    <a:pt x="443008" y="0"/>
                  </a:lnTo>
                  <a:cubicBezTo>
                    <a:pt x="527971" y="0"/>
                    <a:pt x="599789" y="14669"/>
                    <a:pt x="658463" y="44006"/>
                  </a:cubicBezTo>
                  <a:cubicBezTo>
                    <a:pt x="713537" y="70100"/>
                    <a:pt x="759514" y="112103"/>
                    <a:pt x="790479" y="164592"/>
                  </a:cubicBezTo>
                  <a:cubicBezTo>
                    <a:pt x="820350" y="218104"/>
                    <a:pt x="835495" y="278578"/>
                    <a:pt x="834390" y="339852"/>
                  </a:cubicBezTo>
                  <a:cubicBezTo>
                    <a:pt x="834390" y="417767"/>
                    <a:pt x="812892" y="483997"/>
                    <a:pt x="769906" y="538544"/>
                  </a:cubicBezTo>
                  <a:cubicBezTo>
                    <a:pt x="726919" y="593090"/>
                    <a:pt x="664464" y="630524"/>
                    <a:pt x="582549" y="650843"/>
                  </a:cubicBezTo>
                  <a:lnTo>
                    <a:pt x="837438" y="1072610"/>
                  </a:lnTo>
                  <a:close/>
                  <a:moveTo>
                    <a:pt x="259461" y="490061"/>
                  </a:moveTo>
                  <a:lnTo>
                    <a:pt x="420243" y="490061"/>
                  </a:lnTo>
                  <a:cubicBezTo>
                    <a:pt x="471868" y="490061"/>
                    <a:pt x="509806" y="478663"/>
                    <a:pt x="534067" y="455867"/>
                  </a:cubicBezTo>
                  <a:cubicBezTo>
                    <a:pt x="558355" y="433102"/>
                    <a:pt x="570452" y="399574"/>
                    <a:pt x="570452" y="354997"/>
                  </a:cubicBezTo>
                  <a:cubicBezTo>
                    <a:pt x="570452" y="312515"/>
                    <a:pt x="558070" y="279146"/>
                    <a:pt x="533305" y="254889"/>
                  </a:cubicBezTo>
                  <a:cubicBezTo>
                    <a:pt x="508540" y="230632"/>
                    <a:pt x="470849" y="218504"/>
                    <a:pt x="420243" y="218504"/>
                  </a:cubicBezTo>
                  <a:lnTo>
                    <a:pt x="259461" y="21850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393700" dist="508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51E74A-848D-4823-8117-EDC2BEEED397}"/>
              </a:ext>
            </a:extLst>
          </p:cNvPr>
          <p:cNvSpPr txBox="1"/>
          <p:nvPr userDrawn="1"/>
        </p:nvSpPr>
        <p:spPr>
          <a:xfrm>
            <a:off x="11257847" y="6382881"/>
            <a:ext cx="58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6600000" scaled="0"/>
                </a:gradFill>
                <a:latin typeface="+mj-lt"/>
              </a:rPr>
              <a:t>Page</a:t>
            </a:r>
            <a:endParaRPr lang="en-ID" sz="1000" b="1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5CE8AB-4C39-4798-BCA3-63A197848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75805" y="3305755"/>
            <a:ext cx="2804558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0D63908-A05A-44B2-BA14-3F87052E5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3" y="6382214"/>
            <a:ext cx="46634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5F27E6FF-7E51-45C9-8DCA-5E911DFE73F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4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6" grpId="0"/>
      <p:bldP spid="17" grpId="0"/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749" r:id="rId29"/>
    <p:sldLayoutId id="214748375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8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A5FDA-E6EE-2FC9-2831-1C1F1C0A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769DDA-613A-671D-D495-7BF4D5D8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1D9D6-D0E7-ACA1-81D2-5B41EC75F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2AD1B-8AA1-3363-9B2E-3B5FAB587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60BEF-B1C1-D472-70A7-3466B564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86C-6F29-435E-8846-B5A0084888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6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BAA2F-FDD6-0E7F-5571-3557377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4D3-A34C-49DF-B3F0-B7923711D2B9}" type="slidenum">
              <a:rPr lang="x-none" smtClean="0"/>
              <a:t>1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0515F-2D72-0AA5-8F50-12A183415989}"/>
              </a:ext>
            </a:extLst>
          </p:cNvPr>
          <p:cNvSpPr txBox="1"/>
          <p:nvPr/>
        </p:nvSpPr>
        <p:spPr>
          <a:xfrm>
            <a:off x="264241" y="125714"/>
            <a:ext cx="117949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/>
              </a:rPr>
              <a:t>ПЕДАГОГТЕРДІ ҚАЙТА ДАЯРЛАУ КУРСТАРЫ </a:t>
            </a:r>
          </a:p>
          <a:p>
            <a:pPr algn="ctr"/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Педагогикалы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 шеберлік орталығы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Павлодар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қаласының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Ә.Марғұлан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атындағы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педагогикалық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университетімен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бірлесе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64D82711-6DE7-DCC1-A16E-55475074E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61309"/>
              </p:ext>
            </p:extLst>
          </p:nvPr>
        </p:nvGraphicFramePr>
        <p:xfrm>
          <a:off x="264241" y="656481"/>
          <a:ext cx="11251767" cy="606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48">
                  <a:extLst>
                    <a:ext uri="{9D8B030D-6E8A-4147-A177-3AD203B41FA5}">
                      <a16:colId xmlns:a16="http://schemas.microsoft.com/office/drawing/2014/main" val="83817762"/>
                    </a:ext>
                  </a:extLst>
                </a:gridCol>
                <a:gridCol w="1931036">
                  <a:extLst>
                    <a:ext uri="{9D8B030D-6E8A-4147-A177-3AD203B41FA5}">
                      <a16:colId xmlns:a16="http://schemas.microsoft.com/office/drawing/2014/main" val="3425487826"/>
                    </a:ext>
                  </a:extLst>
                </a:gridCol>
                <a:gridCol w="7342165">
                  <a:extLst>
                    <a:ext uri="{9D8B030D-6E8A-4147-A177-3AD203B41FA5}">
                      <a16:colId xmlns:a16="http://schemas.microsoft.com/office/drawing/2014/main" val="3723222652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2198484019"/>
                    </a:ext>
                  </a:extLst>
                </a:gridCol>
              </a:tblGrid>
              <a:tr h="517846">
                <a:tc>
                  <a:txBody>
                    <a:bodyPr/>
                    <a:lstStyle/>
                    <a:p>
                      <a:pPr marL="0" lv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№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351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Қайта даярлау курсы</a:t>
                      </a:r>
                    </a:p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даярлау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бағыттары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Мерзімі </a:t>
                      </a:r>
                      <a:endParaRPr lang="ru-KZ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08397"/>
                  </a:ext>
                </a:extLst>
              </a:tr>
              <a:tr h="763400">
                <a:tc>
                  <a:txBody>
                    <a:bodyPr/>
                    <a:lstStyle/>
                    <a:p>
                      <a:pPr marL="0" lvl="0" indent="14351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</a:t>
                      </a: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мұғалімі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6B04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B05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аратылыстану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математика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статистика,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B06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коммуникациялық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технологиялар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B07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Инженерлік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өңдеу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салалары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B08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Ауыл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шаруашылығы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биоресурстар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871717"/>
                  </a:ext>
                </a:extLst>
              </a:tr>
              <a:tr h="735179">
                <a:tc>
                  <a:txBody>
                    <a:bodyPr/>
                    <a:lstStyle/>
                    <a:p>
                      <a:pPr marL="107950" lvl="0" indent="14351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Бастауыш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сынып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мұғалімі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6B04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B05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аратылыстану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математика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статистика,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B06-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коммуникациялық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технологиялар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B07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нженерлік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өңдеу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салалары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B08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уыл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шаруашылығы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биоресурстар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 ай </a:t>
                      </a:r>
                      <a:endParaRPr lang="ru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591550"/>
                  </a:ext>
                </a:extLst>
              </a:tr>
              <a:tr h="536476">
                <a:tc>
                  <a:txBody>
                    <a:bodyPr/>
                    <a:lstStyle/>
                    <a:p>
                      <a:pPr marL="107950" lvl="0" indent="14351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Ағылшын тілі мұғалімі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6B02</a:t>
                      </a: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гуманитарлық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B03</a:t>
                      </a:r>
                      <a:r>
                        <a:rPr lang="kk-KZ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журналистика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B04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 </a:t>
                      </a:r>
                      <a:endParaRPr lang="ru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11612"/>
                  </a:ext>
                </a:extLst>
              </a:tr>
              <a:tr h="370073">
                <a:tc>
                  <a:txBody>
                    <a:bodyPr/>
                    <a:lstStyle/>
                    <a:p>
                      <a:pPr marL="0" lvl="0" indent="35560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Дефектолог-логопед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effectLst/>
                          <a:latin typeface="Times New Roman"/>
                          <a:cs typeface="Times New Roman"/>
                        </a:rPr>
                        <a:t>6B03</a:t>
                      </a:r>
                      <a:r>
                        <a:rPr lang="kk-KZ" sz="1000" dirty="0">
                          <a:effectLst/>
                          <a:latin typeface="Times New Roman"/>
                          <a:cs typeface="Times New Roman"/>
                        </a:rPr>
                        <a:t> Ә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леуметтік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ғылымдар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, журналистика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ақпарат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/>
                          <a:cs typeface="Times New Roman"/>
                        </a:rPr>
                        <a:t>B10</a:t>
                      </a:r>
                      <a:r>
                        <a:rPr lang="kk-KZ" sz="100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, 6</a:t>
                      </a:r>
                      <a:r>
                        <a:rPr lang="en-US" sz="1000" dirty="0">
                          <a:effectLst/>
                          <a:latin typeface="Times New Roman"/>
                          <a:cs typeface="Times New Roman"/>
                        </a:rPr>
                        <a:t>B11  </a:t>
                      </a:r>
                      <a:r>
                        <a:rPr lang="ru-RU" sz="1000" dirty="0" err="1">
                          <a:effectLst/>
                          <a:latin typeface="Times New Roman"/>
                          <a:cs typeface="Times New Roman"/>
                        </a:rPr>
                        <a:t>Қызметтер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6 ай</a:t>
                      </a:r>
                      <a:endParaRPr lang="ru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51227"/>
                  </a:ext>
                </a:extLst>
              </a:tr>
              <a:tr h="302473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Педагог-ассистент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Педагогикалықтан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бакалавриаттың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магистратураның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6 ай</a:t>
                      </a:r>
                      <a:endParaRPr lang="ru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290782"/>
                  </a:ext>
                </a:extLst>
              </a:tr>
              <a:tr h="588211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Химия мұғалімі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6В05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ғылымдары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математика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статистика, 6В07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Инженерлік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өңдеу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құрылыс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салалары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6В10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6В08 Ауыл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шаруашылығы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биоресурстар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29517"/>
                  </a:ext>
                </a:extLst>
              </a:tr>
              <a:tr h="704928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Физика мұғалімі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6B05 </a:t>
                      </a:r>
                      <a:r>
                        <a:rPr lang="kk-KZ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 ғылымдары, математика және статистика; 6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kk-KZ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Инженерлік, өңдеу және құрылыс салалары; 6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kk-KZ" sz="1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Ауыл шаруашылығы және биоресурстар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000408"/>
                  </a:ext>
                </a:extLst>
              </a:tr>
              <a:tr h="407998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Информатика мұғалімі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6B06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Ақпараттық-коммуникациялық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технологиялар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2149"/>
                  </a:ext>
                </a:extLst>
              </a:tr>
              <a:tr h="512044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Биология мұғалімі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6B08 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Ауыл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шаруашылығы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және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биоресурстар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; 6B05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Жаратылыстану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ғылымдары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математика </a:t>
                      </a:r>
                      <a:r>
                        <a:rPr lang="ru-RU" sz="1000" kern="1200" noProof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және</a:t>
                      </a: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статистика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578177"/>
                  </a:ext>
                </a:extLst>
              </a:tr>
              <a:tr h="628124">
                <a:tc>
                  <a:txBody>
                    <a:bodyPr/>
                    <a:lstStyle/>
                    <a:p>
                      <a:pPr marL="0" lvl="0" indent="355600" algn="just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Тарих мұғалімі 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B022 </a:t>
                      </a:r>
                      <a:r>
                        <a:rPr lang="ru-RU" sz="1000" b="0" i="0" u="none" strike="noStrike" kern="120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Гуманитарлық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kern="120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ғылымдар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6B031 </a:t>
                      </a:r>
                      <a:r>
                        <a:rPr lang="ru-RU" sz="1000" b="0" i="0" u="none" strike="noStrike" kern="120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kern="120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ғылымдар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000" b="0" i="0" u="none" strike="noStrike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6B042 </a:t>
                      </a:r>
                      <a:r>
                        <a:rPr lang="ru-RU" sz="1000" b="0" i="0" u="none" strike="noStrike" noProof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000" b="0" i="0" u="none" strike="noStrike" noProof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b="0" i="0">
                        <a:solidFill>
                          <a:srgbClr val="4A4B6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67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8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980B2-6A95-ECA4-04A5-22D256E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9" y="93773"/>
            <a:ext cx="11930742" cy="470303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/>
              </a:rPr>
              <a:t>Курсы переподготовки педагогов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ЧУ «ЦПМ» АОО НИШ совместно с Павлодарским Педагогическом университетом имени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Ә.Марғұлан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</a:br>
            <a:endParaRPr lang="ru-KZ" sz="14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710215-9BF3-997F-2CEC-2DFF147A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7174"/>
            <a:ext cx="2743200" cy="365125"/>
          </a:xfrm>
        </p:spPr>
        <p:txBody>
          <a:bodyPr/>
          <a:lstStyle/>
          <a:p>
            <a:fld id="{AC9B486C-6F29-435E-8846-B5A008488884}" type="slidenum">
              <a:rPr lang="ru-KZ" smtClean="0"/>
              <a:t>2</a:t>
            </a:fld>
            <a:endParaRPr lang="ru-KZ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E701386-0C22-522B-160D-CD301A45B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41107"/>
              </p:ext>
            </p:extLst>
          </p:nvPr>
        </p:nvGraphicFramePr>
        <p:xfrm>
          <a:off x="98961" y="564076"/>
          <a:ext cx="11552849" cy="5798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585">
                  <a:extLst>
                    <a:ext uri="{9D8B030D-6E8A-4147-A177-3AD203B41FA5}">
                      <a16:colId xmlns:a16="http://schemas.microsoft.com/office/drawing/2014/main" val="1343768486"/>
                    </a:ext>
                  </a:extLst>
                </a:gridCol>
                <a:gridCol w="1925082">
                  <a:extLst>
                    <a:ext uri="{9D8B030D-6E8A-4147-A177-3AD203B41FA5}">
                      <a16:colId xmlns:a16="http://schemas.microsoft.com/office/drawing/2014/main" val="3133729058"/>
                    </a:ext>
                  </a:extLst>
                </a:gridCol>
                <a:gridCol w="7822194">
                  <a:extLst>
                    <a:ext uri="{9D8B030D-6E8A-4147-A177-3AD203B41FA5}">
                      <a16:colId xmlns:a16="http://schemas.microsoft.com/office/drawing/2014/main" val="4097570061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516743790"/>
                    </a:ext>
                  </a:extLst>
                </a:gridCol>
              </a:tblGrid>
              <a:tr h="423214">
                <a:tc>
                  <a:txBody>
                    <a:bodyPr/>
                    <a:lstStyle/>
                    <a:p>
                      <a:pPr marL="0" lv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№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4351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Курс </a:t>
                      </a:r>
                      <a:r>
                        <a:rPr lang="kk-KZ" sz="100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переподготовки</a:t>
                      </a:r>
                    </a:p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Кто может обучаться?</a:t>
                      </a:r>
                    </a:p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(направления подготовки)</a:t>
                      </a:r>
                      <a:endParaRPr lang="ru-KZ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Сроки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(в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месяцах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25567"/>
                  </a:ext>
                </a:extLst>
              </a:tr>
              <a:tr h="592949">
                <a:tc>
                  <a:txBody>
                    <a:bodyPr/>
                    <a:lstStyle/>
                    <a:p>
                      <a:pPr marL="0" lvl="0" indent="143510" algn="ctr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 математики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6B04 Бизнес, управление и право, 6B05 Естественные науки, математика и статистика, 6B06 - Информационно-коммуникационные технологии, 6B07 - Инженерные, обрабатывающие и строительные отрасли, 6B08 - Сельское хозяйство и биоресурсы.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302510"/>
                  </a:ext>
                </a:extLst>
              </a:tr>
              <a:tr h="763745">
                <a:tc>
                  <a:txBody>
                    <a:bodyPr/>
                    <a:lstStyle/>
                    <a:p>
                      <a:pPr marL="107950" lvl="0" indent="143510" algn="ctr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 начальных классов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 6B04 Бизнес, управление и право, 6B05 Естественные науки, математика и статистика, 6B06 - Информационно-коммуникационные технологии, 6B07 - Инженерные, обрабатывающие и строительные отрасли, 6B08 - Сельское хозяйство и биоресурсы.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10748"/>
                  </a:ext>
                </a:extLst>
              </a:tr>
              <a:tr h="423214">
                <a:tc>
                  <a:txBody>
                    <a:bodyPr/>
                    <a:lstStyle/>
                    <a:p>
                      <a:pPr marL="107950" lvl="0" indent="143510" algn="ctr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indent="14351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Учитель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английского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языка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6B02  Искусство и гуманитарные науки, 6B03  Социальные науки, журналистика и информация, 6B04 - Бизнес, управление и право.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88510"/>
                  </a:ext>
                </a:extLst>
              </a:tr>
              <a:tr h="408006">
                <a:tc>
                  <a:txBody>
                    <a:bodyPr/>
                    <a:lstStyle/>
                    <a:p>
                      <a:pPr marL="0" lvl="0" indent="3556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None/>
                        <a:tabLst/>
                        <a:defRPr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Дефектолог-логопед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6B03  Социальные науки, журналистика и информация, 6B10 Здравоохранение, 6B11 Услуги.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76580"/>
                  </a:ext>
                </a:extLst>
              </a:tr>
              <a:tr h="253809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Педагог-ассистент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Любое направление бакалавриата и/или магистратуры, кроме педагогического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kk-KZ" sz="10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93157"/>
                  </a:ext>
                </a:extLst>
              </a:tr>
              <a:tr h="613138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химии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6В05 Естественные науки, математика и статистика, 6В07 Инженерные, обрабатывающие и строительные отрасли, 6В10 Здравоохранение, 6В08 Сельское хозяйство</a:t>
                      </a:r>
                      <a:endParaRPr lang="ru-RU" sz="1000" kern="120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  <a:endParaRPr kumimoji="0" lang="kk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263571"/>
                  </a:ext>
                </a:extLst>
              </a:tr>
              <a:tr h="729702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физики</a:t>
                      </a:r>
                      <a:endParaRPr lang="ru-RU" sz="1000" b="1" err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6B05 Естественные науки, математика и статистика; 6В07Инженерные, обрабатывающие и строительные отрасли; 6В08 Сельское хозяйство и биоресурсы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  <a:endParaRPr kumimoji="0" lang="kk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889172"/>
                  </a:ext>
                </a:extLst>
              </a:tr>
              <a:tr h="423214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0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информатики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</a:t>
                      </a:r>
                      <a:r>
                        <a:rPr lang="ru-RU" sz="1000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06</a:t>
                      </a:r>
                      <a:r>
                        <a:rPr lang="en-US" sz="1000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000" kern="120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Информационно-коммуникационные технологии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  <a:endParaRPr kumimoji="0" lang="kk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30392"/>
                  </a:ext>
                </a:extLst>
              </a:tr>
              <a:tr h="571642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 биологии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6B08 Сельское хозяйство и биоресурсы; 6B05 Естественные науки, математика и статистика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 </a:t>
                      </a:r>
                      <a:endParaRPr kumimoji="0" lang="kk-KZ" sz="1000" b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988"/>
                  </a:ext>
                </a:extLst>
              </a:tr>
              <a:tr h="59599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00000"/>
                        </a:lnSpc>
                        <a:spcAft>
                          <a:spcPts val="25"/>
                        </a:spcAft>
                        <a:buNone/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algn="ctr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Учитель истории</a:t>
                      </a:r>
                      <a:endParaRPr lang="ru-RU" sz="1000" b="1" err="1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B022 Гуманитарные науки, 6B031 Социальные науки,  </a:t>
                      </a:r>
                      <a:r>
                        <a:rPr lang="ru-RU" sz="1000" b="0" i="0" u="none" strike="noStrike" noProof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6B042 Право </a:t>
                      </a:r>
                      <a:endParaRPr lang="ru-RU" sz="1000" b="0" i="0" dirty="0">
                        <a:solidFill>
                          <a:srgbClr val="4A4B6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</a:t>
                      </a:r>
                      <a:endParaRPr kumimoji="0" lang="kk-KZ" sz="10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3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519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ain Color">
      <a:dk1>
        <a:srgbClr val="3C3C3C"/>
      </a:dk1>
      <a:lt1>
        <a:srgbClr val="FFFFF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207FBA"/>
      </a:accent4>
      <a:accent5>
        <a:srgbClr val="165A84"/>
      </a:accent5>
      <a:accent6>
        <a:srgbClr val="175C87"/>
      </a:accent6>
      <a:hlink>
        <a:srgbClr val="0563C1"/>
      </a:hlink>
      <a:folHlink>
        <a:srgbClr val="954F72"/>
      </a:folHlink>
    </a:clrScheme>
    <a:fontScheme name="Ubuntu &amp; Open Sans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Main Color">
      <a:dk1>
        <a:srgbClr val="3C3C3C"/>
      </a:dk1>
      <a:lt1>
        <a:srgbClr val="FFFFF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207FBA"/>
      </a:accent4>
      <a:accent5>
        <a:srgbClr val="165A84"/>
      </a:accent5>
      <a:accent6>
        <a:srgbClr val="175C87"/>
      </a:accent6>
      <a:hlink>
        <a:srgbClr val="0563C1"/>
      </a:hlink>
      <a:folHlink>
        <a:srgbClr val="954F72"/>
      </a:folHlink>
    </a:clrScheme>
    <a:fontScheme name="Ubuntu &amp; Open Sans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558</Words>
  <Application>Microsoft Office PowerPoint</Application>
  <PresentationFormat>Широкоэкранный</PresentationFormat>
  <Paragraphs>95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Custom Design</vt:lpstr>
      <vt:lpstr>1_Custom Design</vt:lpstr>
      <vt:lpstr>Тема Office</vt:lpstr>
      <vt:lpstr>Презентация PowerPoint</vt:lpstr>
      <vt:lpstr>Курсы переподготовки педагогов ЧУ «ЦПМ» АОО НИШ совместно с Павлодарским Педагогическом университетом имени Ә.Марғұлан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Кабдыкаримова Жанбота Жетылбековна</dc:creator>
  <cp:lastModifiedBy>Зейнолдина Гульжан Токтаркановна</cp:lastModifiedBy>
  <cp:revision>2</cp:revision>
  <cp:lastPrinted>2023-11-03T05:27:24Z</cp:lastPrinted>
  <dcterms:created xsi:type="dcterms:W3CDTF">2019-10-15T04:55:59Z</dcterms:created>
  <dcterms:modified xsi:type="dcterms:W3CDTF">2025-03-13T03:55:57Z</dcterms:modified>
</cp:coreProperties>
</file>